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9" r:id="rId5"/>
    <p:sldId id="258" r:id="rId6"/>
    <p:sldId id="290" r:id="rId7"/>
    <p:sldId id="277" r:id="rId8"/>
    <p:sldId id="292" r:id="rId9"/>
    <p:sldId id="294" r:id="rId10"/>
    <p:sldId id="287" r:id="rId11"/>
    <p:sldId id="293" r:id="rId12"/>
    <p:sldId id="269" r:id="rId13"/>
    <p:sldId id="271" r:id="rId14"/>
    <p:sldId id="284" r:id="rId15"/>
    <p:sldId id="291" r:id="rId16"/>
    <p:sldId id="263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5558A-60D0-92B8-6F4E-EBAF59B08BA6}" v="133" dt="2023-01-24T21:47:07.616"/>
    <p1510:client id="{27854B9A-4B47-336B-A1AA-FA75A9BF8A78}" v="84" dt="2023-02-08T20:17:43.525"/>
    <p1510:client id="{30EE6158-6A25-FBED-6CE5-CB886AF0A562}" v="443" dt="2023-02-04T13:26:21.545"/>
    <p1510:client id="{42298CE2-58F7-DBA7-CB13-0A9B022B1A2F}" v="183" dt="2023-02-09T16:30:35.887"/>
    <p1510:client id="{49138CD5-3F1D-45F4-95F1-659249B3A9AF}" v="1" dt="2022-02-10T17:40:51.285"/>
    <p1510:client id="{56A9EB46-9E2C-F868-5CBC-55B953E2DE02}" v="2243" dt="2023-02-04T21:46:45.099"/>
    <p1510:client id="{65B5FA03-64A2-24CE-B4BC-6FF748666DC7}" v="27" dt="2023-02-12T10:46:09.418"/>
    <p1510:client id="{88445E2F-A0E0-5571-415E-5BC78F8027F3}" v="49" dt="2023-02-09T19:13:00.416"/>
    <p1510:client id="{A917CD2D-E8F2-EC28-CAB0-73C62B8C4E29}" v="219" dt="2023-01-26T18:03:52.842"/>
    <p1510:client id="{BAAC383E-F4FE-B36D-3A03-505872C3B4E8}" v="22" dt="2023-02-07T23:06:51.220"/>
    <p1510:client id="{BE4ED2CE-B28E-BCB8-64F6-E1F813796452}" v="47" dt="2023-01-25T21:39:21.190"/>
    <p1510:client id="{C57D9616-4DE0-D255-DDCD-DF576F12CC96}" v="39" dt="2023-02-05T16:25:06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Mangion" userId="S::christophe.mangion@hasle-loren.no::006b5fc1-97d0-4e06-a4c2-46e4229e60c3" providerId="AD" clId="Web-{193B3FF4-FF5F-459F-B305-67F87A2EAF3A}"/>
    <pc:docChg chg="addSld modSld">
      <pc:chgData name="Christophe Mangion" userId="S::christophe.mangion@hasle-loren.no::006b5fc1-97d0-4e06-a4c2-46e4229e60c3" providerId="AD" clId="Web-{193B3FF4-FF5F-459F-B305-67F87A2EAF3A}" dt="2022-02-01T21:35:41.835" v="200" actId="20577"/>
      <pc:docMkLst>
        <pc:docMk/>
      </pc:docMkLst>
      <pc:sldChg chg="addSp delSp modSp mod setBg">
        <pc:chgData name="Christophe Mangion" userId="S::christophe.mangion@hasle-loren.no::006b5fc1-97d0-4e06-a4c2-46e4229e60c3" providerId="AD" clId="Web-{193B3FF4-FF5F-459F-B305-67F87A2EAF3A}" dt="2022-02-01T21:27:41.650" v="38" actId="1076"/>
        <pc:sldMkLst>
          <pc:docMk/>
          <pc:sldMk cId="1696032981" sldId="268"/>
        </pc:sldMkLst>
        <pc:spChg chg="del">
          <ac:chgData name="Christophe Mangion" userId="S::christophe.mangion@hasle-loren.no::006b5fc1-97d0-4e06-a4c2-46e4229e60c3" providerId="AD" clId="Web-{193B3FF4-FF5F-459F-B305-67F87A2EAF3A}" dt="2022-02-01T21:25:01.474" v="11"/>
          <ac:spMkLst>
            <pc:docMk/>
            <pc:sldMk cId="1696032981" sldId="268"/>
            <ac:spMk id="13" creationId="{59A309A7-1751-4ABE-A3C1-EEC40366AD89}"/>
          </ac:spMkLst>
        </pc:spChg>
        <pc:spChg chg="del">
          <ac:chgData name="Christophe Mangion" userId="S::christophe.mangion@hasle-loren.no::006b5fc1-97d0-4e06-a4c2-46e4229e60c3" providerId="AD" clId="Web-{193B3FF4-FF5F-459F-B305-67F87A2EAF3A}" dt="2022-02-01T21:25:01.474" v="11"/>
          <ac:spMkLst>
            <pc:docMk/>
            <pc:sldMk cId="1696032981" sldId="268"/>
            <ac:spMk id="15" creationId="{967D8EB6-EAE1-4F9C-B398-83321E287204}"/>
          </ac:spMkLst>
        </pc:spChg>
        <pc:spChg chg="mod ord">
          <ac:chgData name="Christophe Mangion" userId="S::christophe.mangion@hasle-loren.no::006b5fc1-97d0-4e06-a4c2-46e4229e60c3" providerId="AD" clId="Web-{193B3FF4-FF5F-459F-B305-67F87A2EAF3A}" dt="2022-02-01T21:27:34.681" v="36" actId="1076"/>
          <ac:spMkLst>
            <pc:docMk/>
            <pc:sldMk cId="1696032981" sldId="268"/>
            <ac:spMk id="25" creationId="{9D3A35AF-7F36-42B3-9AEA-5627887EF1F1}"/>
          </ac:spMkLst>
        </pc:spChg>
        <pc:spChg chg="add del">
          <ac:chgData name="Christophe Mangion" userId="S::christophe.mangion@hasle-loren.no::006b5fc1-97d0-4e06-a4c2-46e4229e60c3" providerId="AD" clId="Web-{193B3FF4-FF5F-459F-B305-67F87A2EAF3A}" dt="2022-02-01T21:25:12.990" v="13"/>
          <ac:spMkLst>
            <pc:docMk/>
            <pc:sldMk cId="1696032981" sldId="268"/>
            <ac:spMk id="30" creationId="{42A5316D-ED2F-4F89-B4B4-8D9240B1A348}"/>
          </ac:spMkLst>
        </pc:spChg>
        <pc:spChg chg="add del">
          <ac:chgData name="Christophe Mangion" userId="S::christophe.mangion@hasle-loren.no::006b5fc1-97d0-4e06-a4c2-46e4229e60c3" providerId="AD" clId="Web-{193B3FF4-FF5F-459F-B305-67F87A2EAF3A}" dt="2022-02-01T21:26:52.055" v="25"/>
          <ac:spMkLst>
            <pc:docMk/>
            <pc:sldMk cId="1696032981" sldId="268"/>
            <ac:spMk id="35" creationId="{2B566528-1B12-4246-9431-5C2D7D081168}"/>
          </ac:spMkLst>
        </pc:spChg>
        <pc:spChg chg="add">
          <ac:chgData name="Christophe Mangion" userId="S::christophe.mangion@hasle-loren.no::006b5fc1-97d0-4e06-a4c2-46e4229e60c3" providerId="AD" clId="Web-{193B3FF4-FF5F-459F-B305-67F87A2EAF3A}" dt="2022-02-01T21:26:52.055" v="25"/>
          <ac:spMkLst>
            <pc:docMk/>
            <pc:sldMk cId="1696032981" sldId="268"/>
            <ac:spMk id="48" creationId="{1A95671B-3CC6-4792-9114-B74FAEA224E6}"/>
          </ac:spMkLst>
        </pc:spChg>
        <pc:grpChg chg="add del">
          <ac:chgData name="Christophe Mangion" userId="S::christophe.mangion@hasle-loren.no::006b5fc1-97d0-4e06-a4c2-46e4229e60c3" providerId="AD" clId="Web-{193B3FF4-FF5F-459F-B305-67F87A2EAF3A}" dt="2022-02-01T21:26:52.055" v="25"/>
          <ac:grpSpMkLst>
            <pc:docMk/>
            <pc:sldMk cId="1696032981" sldId="268"/>
            <ac:grpSpMk id="37" creationId="{828A5161-06F1-46CF-8AD7-844680A59E13}"/>
          </ac:grpSpMkLst>
        </pc:grpChg>
        <pc:grpChg chg="add del">
          <ac:chgData name="Christophe Mangion" userId="S::christophe.mangion@hasle-loren.no::006b5fc1-97d0-4e06-a4c2-46e4229e60c3" providerId="AD" clId="Web-{193B3FF4-FF5F-459F-B305-67F87A2EAF3A}" dt="2022-02-01T21:26:52.055" v="25"/>
          <ac:grpSpMkLst>
            <pc:docMk/>
            <pc:sldMk cId="1696032981" sldId="268"/>
            <ac:grpSpMk id="41" creationId="{5995D10D-E9C9-47DB-AE7E-801FEF38F5C9}"/>
          </ac:grpSpMkLst>
        </pc:grpChg>
        <pc:picChg chg="add del mod ord">
          <ac:chgData name="Christophe Mangion" userId="S::christophe.mangion@hasle-loren.no::006b5fc1-97d0-4e06-a4c2-46e4229e60c3" providerId="AD" clId="Web-{193B3FF4-FF5F-459F-B305-67F87A2EAF3A}" dt="2022-02-01T21:25:54.741" v="20"/>
          <ac:picMkLst>
            <pc:docMk/>
            <pc:sldMk cId="1696032981" sldId="268"/>
            <ac:picMk id="2" creationId="{C167CE8C-4FCC-43F5-A691-51241E052196}"/>
          </ac:picMkLst>
        </pc:picChg>
        <pc:picChg chg="add mod">
          <ac:chgData name="Christophe Mangion" userId="S::christophe.mangion@hasle-loren.no::006b5fc1-97d0-4e06-a4c2-46e4229e60c3" providerId="AD" clId="Web-{193B3FF4-FF5F-459F-B305-67F87A2EAF3A}" dt="2022-02-01T21:27:41.650" v="38" actId="1076"/>
          <ac:picMkLst>
            <pc:docMk/>
            <pc:sldMk cId="1696032981" sldId="268"/>
            <ac:picMk id="3" creationId="{40DFA5A6-0717-489C-80F5-BCA4DEC558D4}"/>
          </ac:picMkLst>
        </pc:picChg>
        <pc:picChg chg="del">
          <ac:chgData name="Christophe Mangion" userId="S::christophe.mangion@hasle-loren.no::006b5fc1-97d0-4e06-a4c2-46e4229e60c3" providerId="AD" clId="Web-{193B3FF4-FF5F-459F-B305-67F87A2EAF3A}" dt="2022-02-01T21:24:53.614" v="10"/>
          <ac:picMkLst>
            <pc:docMk/>
            <pc:sldMk cId="1696032981" sldId="268"/>
            <ac:picMk id="9" creationId="{EBC94697-1B64-4331-8F29-13A3618D11DB}"/>
          </ac:picMkLst>
        </pc:picChg>
      </pc:sldChg>
      <pc:sldChg chg="delSp">
        <pc:chgData name="Christophe Mangion" userId="S::christophe.mangion@hasle-loren.no::006b5fc1-97d0-4e06-a4c2-46e4229e60c3" providerId="AD" clId="Web-{193B3FF4-FF5F-459F-B305-67F87A2EAF3A}" dt="2022-02-01T21:35:32.772" v="198"/>
        <pc:sldMkLst>
          <pc:docMk/>
          <pc:sldMk cId="2278460263" sldId="271"/>
        </pc:sldMkLst>
        <pc:picChg chg="del">
          <ac:chgData name="Christophe Mangion" userId="S::christophe.mangion@hasle-loren.no::006b5fc1-97d0-4e06-a4c2-46e4229e60c3" providerId="AD" clId="Web-{193B3FF4-FF5F-459F-B305-67F87A2EAF3A}" dt="2022-02-01T21:35:32.772" v="198"/>
          <ac:picMkLst>
            <pc:docMk/>
            <pc:sldMk cId="2278460263" sldId="271"/>
            <ac:picMk id="2" creationId="{FA14079A-55A3-4E9C-AFE9-A3EF550167CD}"/>
          </ac:picMkLst>
        </pc:picChg>
      </pc:sldChg>
      <pc:sldChg chg="modSp">
        <pc:chgData name="Christophe Mangion" userId="S::christophe.mangion@hasle-loren.no::006b5fc1-97d0-4e06-a4c2-46e4229e60c3" providerId="AD" clId="Web-{193B3FF4-FF5F-459F-B305-67F87A2EAF3A}" dt="2022-02-01T21:35:41.835" v="200" actId="20577"/>
        <pc:sldMkLst>
          <pc:docMk/>
          <pc:sldMk cId="3019942684" sldId="284"/>
        </pc:sldMkLst>
        <pc:spChg chg="mod">
          <ac:chgData name="Christophe Mangion" userId="S::christophe.mangion@hasle-loren.no::006b5fc1-97d0-4e06-a4c2-46e4229e60c3" providerId="AD" clId="Web-{193B3FF4-FF5F-459F-B305-67F87A2EAF3A}" dt="2022-02-01T21:35:41.835" v="200" actId="20577"/>
          <ac:spMkLst>
            <pc:docMk/>
            <pc:sldMk cId="3019942684" sldId="284"/>
            <ac:spMk id="25" creationId="{9D3A35AF-7F36-42B3-9AEA-5627887EF1F1}"/>
          </ac:spMkLst>
        </pc:spChg>
      </pc:sldChg>
      <pc:sldChg chg="addSp delSp modSp add replId">
        <pc:chgData name="Christophe Mangion" userId="S::christophe.mangion@hasle-loren.no::006b5fc1-97d0-4e06-a4c2-46e4229e60c3" providerId="AD" clId="Web-{193B3FF4-FF5F-459F-B305-67F87A2EAF3A}" dt="2022-02-01T21:28:23.479" v="49" actId="1076"/>
        <pc:sldMkLst>
          <pc:docMk/>
          <pc:sldMk cId="936078441" sldId="286"/>
        </pc:sldMkLst>
        <pc:spChg chg="mod">
          <ac:chgData name="Christophe Mangion" userId="S::christophe.mangion@hasle-loren.no::006b5fc1-97d0-4e06-a4c2-46e4229e60c3" providerId="AD" clId="Web-{193B3FF4-FF5F-459F-B305-67F87A2EAF3A}" dt="2022-02-01T21:28:03.182" v="44" actId="20577"/>
          <ac:spMkLst>
            <pc:docMk/>
            <pc:sldMk cId="936078441" sldId="286"/>
            <ac:spMk id="25" creationId="{9D3A35AF-7F36-42B3-9AEA-5627887EF1F1}"/>
          </ac:spMkLst>
        </pc:spChg>
        <pc:picChg chg="add mod">
          <ac:chgData name="Christophe Mangion" userId="S::christophe.mangion@hasle-loren.no::006b5fc1-97d0-4e06-a4c2-46e4229e60c3" providerId="AD" clId="Web-{193B3FF4-FF5F-459F-B305-67F87A2EAF3A}" dt="2022-02-01T21:28:23.479" v="49" actId="1076"/>
          <ac:picMkLst>
            <pc:docMk/>
            <pc:sldMk cId="936078441" sldId="286"/>
            <ac:picMk id="2" creationId="{01289B85-4FEE-4FB7-B3BA-BD12401DE1A3}"/>
          </ac:picMkLst>
        </pc:picChg>
        <pc:picChg chg="del">
          <ac:chgData name="Christophe Mangion" userId="S::christophe.mangion@hasle-loren.no::006b5fc1-97d0-4e06-a4c2-46e4229e60c3" providerId="AD" clId="Web-{193B3FF4-FF5F-459F-B305-67F87A2EAF3A}" dt="2022-02-01T21:28:04.166" v="45"/>
          <ac:picMkLst>
            <pc:docMk/>
            <pc:sldMk cId="936078441" sldId="286"/>
            <ac:picMk id="3" creationId="{40DFA5A6-0717-489C-80F5-BCA4DEC558D4}"/>
          </ac:picMkLst>
        </pc:picChg>
      </pc:sldChg>
      <pc:sldChg chg="modSp new">
        <pc:chgData name="Christophe Mangion" userId="S::christophe.mangion@hasle-loren.no::006b5fc1-97d0-4e06-a4c2-46e4229e60c3" providerId="AD" clId="Web-{193B3FF4-FF5F-459F-B305-67F87A2EAF3A}" dt="2022-02-01T21:35:05.225" v="197" actId="20577"/>
        <pc:sldMkLst>
          <pc:docMk/>
          <pc:sldMk cId="338646225" sldId="287"/>
        </pc:sldMkLst>
        <pc:spChg chg="mod">
          <ac:chgData name="Christophe Mangion" userId="S::christophe.mangion@hasle-loren.no::006b5fc1-97d0-4e06-a4c2-46e4229e60c3" providerId="AD" clId="Web-{193B3FF4-FF5F-459F-B305-67F87A2EAF3A}" dt="2022-02-01T21:28:56.918" v="57" actId="20577"/>
          <ac:spMkLst>
            <pc:docMk/>
            <pc:sldMk cId="338646225" sldId="287"/>
            <ac:spMk id="2" creationId="{692E2C98-DD69-44AA-86CE-4DC9B290B513}"/>
          </ac:spMkLst>
        </pc:spChg>
        <pc:spChg chg="mod">
          <ac:chgData name="Christophe Mangion" userId="S::christophe.mangion@hasle-loren.no::006b5fc1-97d0-4e06-a4c2-46e4229e60c3" providerId="AD" clId="Web-{193B3FF4-FF5F-459F-B305-67F87A2EAF3A}" dt="2022-02-01T21:35:05.225" v="197" actId="20577"/>
          <ac:spMkLst>
            <pc:docMk/>
            <pc:sldMk cId="338646225" sldId="287"/>
            <ac:spMk id="3" creationId="{8ADDF184-161B-44AE-BD0D-502BB3D379FE}"/>
          </ac:spMkLst>
        </pc:spChg>
      </pc:sldChg>
    </pc:docChg>
  </pc:docChgLst>
  <pc:docChgLst>
    <pc:chgData name="Anne Kjersti Røise" userId="S::anne.kjersti.roise@hasle-loren.no::e4c49ecb-fb83-4eb5-9afc-f99e3451535f" providerId="AD" clId="Web-{15A9C382-CFC7-573D-5C51-61FA17CC1A66}"/>
    <pc:docChg chg="addSld modSld sldOrd">
      <pc:chgData name="Anne Kjersti Røise" userId="S::anne.kjersti.roise@hasle-loren.no::e4c49ecb-fb83-4eb5-9afc-f99e3451535f" providerId="AD" clId="Web-{15A9C382-CFC7-573D-5C51-61FA17CC1A66}" dt="2021-02-15T17:43:38.540" v="290" actId="20577"/>
      <pc:docMkLst>
        <pc:docMk/>
      </pc:docMkLst>
      <pc:sldChg chg="modSp">
        <pc:chgData name="Anne Kjersti Røise" userId="S::anne.kjersti.roise@hasle-loren.no::e4c49ecb-fb83-4eb5-9afc-f99e3451535f" providerId="AD" clId="Web-{15A9C382-CFC7-573D-5C51-61FA17CC1A66}" dt="2021-02-15T17:40:45.536" v="254" actId="14100"/>
        <pc:sldMkLst>
          <pc:docMk/>
          <pc:sldMk cId="2387237238" sldId="257"/>
        </pc:sldMkLst>
        <pc:spChg chg="mod">
          <ac:chgData name="Anne Kjersti Røise" userId="S::anne.kjersti.roise@hasle-loren.no::e4c49ecb-fb83-4eb5-9afc-f99e3451535f" providerId="AD" clId="Web-{15A9C382-CFC7-573D-5C51-61FA17CC1A66}" dt="2021-02-15T17:40:45.536" v="254" actId="14100"/>
          <ac:spMkLst>
            <pc:docMk/>
            <pc:sldMk cId="2387237238" sldId="257"/>
            <ac:spMk id="10" creationId="{4A471687-CCE7-425A-97A1-844B422A2BC0}"/>
          </ac:spMkLst>
        </pc:spChg>
      </pc:sldChg>
      <pc:sldChg chg="addSp modSp">
        <pc:chgData name="Anne Kjersti Røise" userId="S::anne.kjersti.roise@hasle-loren.no::e4c49ecb-fb83-4eb5-9afc-f99e3451535f" providerId="AD" clId="Web-{15A9C382-CFC7-573D-5C51-61FA17CC1A66}" dt="2021-02-15T17:36:51.843" v="211" actId="1076"/>
        <pc:sldMkLst>
          <pc:docMk/>
          <pc:sldMk cId="2278460263" sldId="271"/>
        </pc:sldMkLst>
        <pc:spChg chg="mod">
          <ac:chgData name="Anne Kjersti Røise" userId="S::anne.kjersti.roise@hasle-loren.no::e4c49ecb-fb83-4eb5-9afc-f99e3451535f" providerId="AD" clId="Web-{15A9C382-CFC7-573D-5C51-61FA17CC1A66}" dt="2021-02-15T17:36:44.983" v="210" actId="20577"/>
          <ac:spMkLst>
            <pc:docMk/>
            <pc:sldMk cId="2278460263" sldId="271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15A9C382-CFC7-573D-5C51-61FA17CC1A66}" dt="2021-02-15T17:25:29.593" v="15" actId="20577"/>
          <ac:spMkLst>
            <pc:docMk/>
            <pc:sldMk cId="2278460263" sldId="271"/>
            <ac:spMk id="25" creationId="{9D3A35AF-7F36-42B3-9AEA-5627887EF1F1}"/>
          </ac:spMkLst>
        </pc:spChg>
        <pc:picChg chg="add mod">
          <ac:chgData name="Anne Kjersti Røise" userId="S::anne.kjersti.roise@hasle-loren.no::e4c49ecb-fb83-4eb5-9afc-f99e3451535f" providerId="AD" clId="Web-{15A9C382-CFC7-573D-5C51-61FA17CC1A66}" dt="2021-02-15T17:36:51.843" v="211" actId="1076"/>
          <ac:picMkLst>
            <pc:docMk/>
            <pc:sldMk cId="2278460263" sldId="271"/>
            <ac:picMk id="2" creationId="{FA14079A-55A3-4E9C-AFE9-A3EF550167CD}"/>
          </ac:picMkLst>
        </pc:picChg>
      </pc:sldChg>
      <pc:sldChg chg="addSp delSp modSp">
        <pc:chgData name="Anne Kjersti Røise" userId="S::anne.kjersti.roise@hasle-loren.no::e4c49ecb-fb83-4eb5-9afc-f99e3451535f" providerId="AD" clId="Web-{15A9C382-CFC7-573D-5C51-61FA17CC1A66}" dt="2021-02-15T17:43:38.540" v="290" actId="20577"/>
        <pc:sldMkLst>
          <pc:docMk/>
          <pc:sldMk cId="3019942684" sldId="284"/>
        </pc:sldMkLst>
        <pc:spChg chg="mod">
          <ac:chgData name="Anne Kjersti Røise" userId="S::anne.kjersti.roise@hasle-loren.no::e4c49ecb-fb83-4eb5-9afc-f99e3451535f" providerId="AD" clId="Web-{15A9C382-CFC7-573D-5C51-61FA17CC1A66}" dt="2021-02-15T17:43:38.540" v="290" actId="20577"/>
          <ac:spMkLst>
            <pc:docMk/>
            <pc:sldMk cId="3019942684" sldId="284"/>
            <ac:spMk id="25" creationId="{9D3A35AF-7F36-42B3-9AEA-5627887EF1F1}"/>
          </ac:spMkLst>
        </pc:spChg>
        <pc:picChg chg="add del mod">
          <ac:chgData name="Anne Kjersti Røise" userId="S::anne.kjersti.roise@hasle-loren.no::e4c49ecb-fb83-4eb5-9afc-f99e3451535f" providerId="AD" clId="Web-{15A9C382-CFC7-573D-5C51-61FA17CC1A66}" dt="2021-02-15T17:25:22.077" v="13"/>
          <ac:picMkLst>
            <pc:docMk/>
            <pc:sldMk cId="3019942684" sldId="284"/>
            <ac:picMk id="2" creationId="{98895165-CB13-4B0E-90E2-A8E543DE1E84}"/>
          </ac:picMkLst>
        </pc:picChg>
      </pc:sldChg>
      <pc:sldChg chg="delSp modSp add ord replId">
        <pc:chgData name="Anne Kjersti Røise" userId="S::anne.kjersti.roise@hasle-loren.no::e4c49ecb-fb83-4eb5-9afc-f99e3451535f" providerId="AD" clId="Web-{15A9C382-CFC7-573D-5C51-61FA17CC1A66}" dt="2021-02-15T17:35:56.107" v="191" actId="20577"/>
        <pc:sldMkLst>
          <pc:docMk/>
          <pc:sldMk cId="1381201019" sldId="285"/>
        </pc:sldMkLst>
        <pc:spChg chg="mod">
          <ac:chgData name="Anne Kjersti Røise" userId="S::anne.kjersti.roise@hasle-loren.no::e4c49ecb-fb83-4eb5-9afc-f99e3451535f" providerId="AD" clId="Web-{15A9C382-CFC7-573D-5C51-61FA17CC1A66}" dt="2021-02-15T17:35:56.107" v="191" actId="20577"/>
          <ac:spMkLst>
            <pc:docMk/>
            <pc:sldMk cId="1381201019" sldId="285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15A9C382-CFC7-573D-5C51-61FA17CC1A66}" dt="2021-02-15T17:34:03.151" v="161" actId="20577"/>
          <ac:spMkLst>
            <pc:docMk/>
            <pc:sldMk cId="1381201019" sldId="285"/>
            <ac:spMk id="25" creationId="{9D3A35AF-7F36-42B3-9AEA-5627887EF1F1}"/>
          </ac:spMkLst>
        </pc:spChg>
        <pc:picChg chg="del">
          <ac:chgData name="Anne Kjersti Røise" userId="S::anne.kjersti.roise@hasle-loren.no::e4c49ecb-fb83-4eb5-9afc-f99e3451535f" providerId="AD" clId="Web-{15A9C382-CFC7-573D-5C51-61FA17CC1A66}" dt="2021-02-15T17:26:20.110" v="21"/>
          <ac:picMkLst>
            <pc:docMk/>
            <pc:sldMk cId="1381201019" sldId="285"/>
            <ac:picMk id="2" creationId="{FA14079A-55A3-4E9C-AFE9-A3EF550167CD}"/>
          </ac:picMkLst>
        </pc:picChg>
      </pc:sldChg>
    </pc:docChg>
  </pc:docChgLst>
  <pc:docChgLst>
    <pc:chgData name="Caroline  Ringstad Schultz" userId="S::caroline.ringstad.schultz@hasle-loren.no::ebef769d-1e26-49ee-9865-f84fbc9a4c30" providerId="AD" clId="Web-{0555558A-60D0-92B8-6F4E-EBAF59B08BA6}"/>
    <pc:docChg chg="modSld">
      <pc:chgData name="Caroline  Ringstad Schultz" userId="S::caroline.ringstad.schultz@hasle-loren.no::ebef769d-1e26-49ee-9865-f84fbc9a4c30" providerId="AD" clId="Web-{0555558A-60D0-92B8-6F4E-EBAF59B08BA6}" dt="2023-01-24T21:47:07.616" v="90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0555558A-60D0-92B8-6F4E-EBAF59B08BA6}" dt="2023-01-24T21:44:13.485" v="12" actId="20577"/>
        <pc:sldMkLst>
          <pc:docMk/>
          <pc:sldMk cId="3498420873" sldId="258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4:13.485" v="12" actId="20577"/>
          <ac:spMkLst>
            <pc:docMk/>
            <pc:sldMk cId="3498420873" sldId="258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4:38.486" v="18" actId="20577"/>
        <pc:sldMkLst>
          <pc:docMk/>
          <pc:sldMk cId="3609858087" sldId="259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4:38.486" v="18" actId="20577"/>
          <ac:spMkLst>
            <pc:docMk/>
            <pc:sldMk cId="3609858087" sldId="259"/>
            <ac:spMk id="3" creationId="{00000000-0000-0000-0000-000000000000}"/>
          </ac:spMkLst>
        </pc:sp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7:07.616" v="90" actId="20577"/>
        <pc:sldMkLst>
          <pc:docMk/>
          <pc:sldMk cId="2094683669" sldId="263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7:07.616" v="90" actId="20577"/>
          <ac:spMkLst>
            <pc:docMk/>
            <pc:sldMk cId="2094683669" sldId="263"/>
            <ac:spMk id="25" creationId="{9D3A35AF-7F36-42B3-9AEA-5627887EF1F1}"/>
          </ac:spMkLst>
        </pc:spChg>
      </pc:sldChg>
      <pc:sldChg chg="delSp">
        <pc:chgData name="Caroline  Ringstad Schultz" userId="S::caroline.ringstad.schultz@hasle-loren.no::ebef769d-1e26-49ee-9865-f84fbc9a4c30" providerId="AD" clId="Web-{0555558A-60D0-92B8-6F4E-EBAF59B08BA6}" dt="2023-01-24T21:46:18.677" v="83"/>
        <pc:sldMkLst>
          <pc:docMk/>
          <pc:sldMk cId="1696032981" sldId="268"/>
        </pc:sldMkLst>
        <pc:picChg chg="del">
          <ac:chgData name="Caroline  Ringstad Schultz" userId="S::caroline.ringstad.schultz@hasle-loren.no::ebef769d-1e26-49ee-9865-f84fbc9a4c30" providerId="AD" clId="Web-{0555558A-60D0-92B8-6F4E-EBAF59B08BA6}" dt="2023-01-24T21:46:18.677" v="83"/>
          <ac:picMkLst>
            <pc:docMk/>
            <pc:sldMk cId="1696032981" sldId="268"/>
            <ac:picMk id="3" creationId="{40DFA5A6-0717-489C-80F5-BCA4DEC558D4}"/>
          </ac:picMkLst>
        </pc:pic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4:25.314" v="17" actId="20577"/>
        <pc:sldMkLst>
          <pc:docMk/>
          <pc:sldMk cId="4238028609" sldId="275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4:25.314" v="17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5:54.379" v="76"/>
        <pc:sldMkLst>
          <pc:docMk/>
          <pc:sldMk cId="665874236" sldId="277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5:29.941" v="64" actId="20577"/>
          <ac:spMkLst>
            <pc:docMk/>
            <pc:sldMk cId="665874236" sldId="277"/>
            <ac:spMk id="25" creationId="{9D3A35AF-7F36-42B3-9AEA-5627887EF1F1}"/>
          </ac:spMkLst>
        </pc:spChg>
        <pc:graphicFrameChg chg="mod modGraphic">
          <ac:chgData name="Caroline  Ringstad Schultz" userId="S::caroline.ringstad.schultz@hasle-loren.no::ebef769d-1e26-49ee-9865-f84fbc9a4c30" providerId="AD" clId="Web-{0555558A-60D0-92B8-6F4E-EBAF59B08BA6}" dt="2023-01-24T21:45:54.379" v="76"/>
          <ac:graphicFrameMkLst>
            <pc:docMk/>
            <pc:sldMk cId="665874236" sldId="277"/>
            <ac:graphicFrameMk id="3" creationId="{C1097CD8-0AE0-44D1-B75C-B672E75FDEF2}"/>
          </ac:graphicFrameMkLst>
        </pc:graphicFrame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6:08.645" v="80" actId="20577"/>
        <pc:sldMkLst>
          <pc:docMk/>
          <pc:sldMk cId="380797650" sldId="283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6:08.645" v="80" actId="20577"/>
          <ac:spMkLst>
            <pc:docMk/>
            <pc:sldMk cId="380797650" sldId="283"/>
            <ac:spMk id="25" creationId="{9D3A35AF-7F36-42B3-9AEA-5627887EF1F1}"/>
          </ac:spMkLst>
        </pc:spChg>
      </pc:sldChg>
      <pc:sldChg chg="delSp">
        <pc:chgData name="Caroline  Ringstad Schultz" userId="S::caroline.ringstad.schultz@hasle-loren.no::ebef769d-1e26-49ee-9865-f84fbc9a4c30" providerId="AD" clId="Web-{0555558A-60D0-92B8-6F4E-EBAF59B08BA6}" dt="2023-01-24T21:46:21.755" v="84"/>
        <pc:sldMkLst>
          <pc:docMk/>
          <pc:sldMk cId="936078441" sldId="286"/>
        </pc:sldMkLst>
        <pc:picChg chg="del">
          <ac:chgData name="Caroline  Ringstad Schultz" userId="S::caroline.ringstad.schultz@hasle-loren.no::ebef769d-1e26-49ee-9865-f84fbc9a4c30" providerId="AD" clId="Web-{0555558A-60D0-92B8-6F4E-EBAF59B08BA6}" dt="2023-01-24T21:46:21.755" v="84"/>
          <ac:picMkLst>
            <pc:docMk/>
            <pc:sldMk cId="936078441" sldId="286"/>
            <ac:picMk id="3" creationId="{2E54B280-52FE-4A49-96A8-207A4413B2AD}"/>
          </ac:picMkLst>
        </pc:picChg>
      </pc:sldChg>
      <pc:sldChg chg="modSp">
        <pc:chgData name="Caroline  Ringstad Schultz" userId="S::caroline.ringstad.schultz@hasle-loren.no::ebef769d-1e26-49ee-9865-f84fbc9a4c30" providerId="AD" clId="Web-{0555558A-60D0-92B8-6F4E-EBAF59B08BA6}" dt="2023-01-24T21:46:13.848" v="82" actId="20577"/>
        <pc:sldMkLst>
          <pc:docMk/>
          <pc:sldMk cId="338646225" sldId="287"/>
        </pc:sldMkLst>
        <pc:spChg chg="mod">
          <ac:chgData name="Caroline  Ringstad Schultz" userId="S::caroline.ringstad.schultz@hasle-loren.no::ebef769d-1e26-49ee-9865-f84fbc9a4c30" providerId="AD" clId="Web-{0555558A-60D0-92B8-6F4E-EBAF59B08BA6}" dt="2023-01-24T21:46:13.848" v="82" actId="20577"/>
          <ac:spMkLst>
            <pc:docMk/>
            <pc:sldMk cId="338646225" sldId="287"/>
            <ac:spMk id="3" creationId="{8ADDF184-161B-44AE-BD0D-502BB3D379FE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56A9EB46-9E2C-F868-5CBC-55B953E2DE02}"/>
    <pc:docChg chg="addSld delSld modSld sldOrd">
      <pc:chgData name="Caroline  Ringstad Schultz" userId="S::caroline.ringstad.schultz@hasle-loren.no::ebef769d-1e26-49ee-9865-f84fbc9a4c30" providerId="AD" clId="Web-{56A9EB46-9E2C-F868-5CBC-55B953E2DE02}" dt="2023-02-04T21:46:42.302" v="1181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56A9EB46-9E2C-F868-5CBC-55B953E2DE02}" dt="2023-02-04T13:33:08.461" v="264" actId="20577"/>
        <pc:sldMkLst>
          <pc:docMk/>
          <pc:sldMk cId="3498420873" sldId="258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13:33:08.461" v="264" actId="20577"/>
          <ac:spMkLst>
            <pc:docMk/>
            <pc:sldMk cId="3498420873" sldId="258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56A9EB46-9E2C-F868-5CBC-55B953E2DE02}" dt="2023-02-04T13:38:18.744" v="578" actId="20577"/>
        <pc:sldMkLst>
          <pc:docMk/>
          <pc:sldMk cId="2094683669" sldId="263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13:38:18.744" v="578" actId="20577"/>
          <ac:spMkLst>
            <pc:docMk/>
            <pc:sldMk cId="2094683669" sldId="263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56A9EB46-9E2C-F868-5CBC-55B953E2DE02}" dt="2023-02-04T13:37:46.447" v="559" actId="20577"/>
        <pc:sldMkLst>
          <pc:docMk/>
          <pc:sldMk cId="2278460263" sldId="271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13:37:46.447" v="559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modSp del">
        <pc:chgData name="Caroline  Ringstad Schultz" userId="S::caroline.ringstad.schultz@hasle-loren.no::ebef769d-1e26-49ee-9865-f84fbc9a4c30" providerId="AD" clId="Web-{56A9EB46-9E2C-F868-5CBC-55B953E2DE02}" dt="2023-02-04T13:40:29.058" v="672"/>
        <pc:sldMkLst>
          <pc:docMk/>
          <pc:sldMk cId="4238028609" sldId="275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13:40:06.698" v="655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56A9EB46-9E2C-F868-5CBC-55B953E2DE02}" dt="2023-02-04T21:43:56.612" v="1151" actId="20577"/>
        <pc:sldMkLst>
          <pc:docMk/>
          <pc:sldMk cId="665874236" sldId="277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21:43:56.612" v="1151" actId="20577"/>
          <ac:spMkLst>
            <pc:docMk/>
            <pc:sldMk cId="665874236" sldId="277"/>
            <ac:spMk id="25" creationId="{9D3A35AF-7F36-42B3-9AEA-5627887EF1F1}"/>
          </ac:spMkLst>
        </pc:spChg>
        <pc:graphicFrameChg chg="mod modGraphic">
          <ac:chgData name="Caroline  Ringstad Schultz" userId="S::caroline.ringstad.schultz@hasle-loren.no::ebef769d-1e26-49ee-9865-f84fbc9a4c30" providerId="AD" clId="Web-{56A9EB46-9E2C-F868-5CBC-55B953E2DE02}" dt="2023-02-04T13:28:03.655" v="8"/>
          <ac:graphicFrameMkLst>
            <pc:docMk/>
            <pc:sldMk cId="665874236" sldId="277"/>
            <ac:graphicFrameMk id="3" creationId="{C1097CD8-0AE0-44D1-B75C-B672E75FDEF2}"/>
          </ac:graphicFrameMkLst>
        </pc:graphicFrameChg>
      </pc:sldChg>
      <pc:sldChg chg="del">
        <pc:chgData name="Caroline  Ringstad Schultz" userId="S::caroline.ringstad.schultz@hasle-loren.no::ebef769d-1e26-49ee-9865-f84fbc9a4c30" providerId="AD" clId="Web-{56A9EB46-9E2C-F868-5CBC-55B953E2DE02}" dt="2023-02-04T13:41:12.543" v="701"/>
        <pc:sldMkLst>
          <pc:docMk/>
          <pc:sldMk cId="380797650" sldId="283"/>
        </pc:sldMkLst>
      </pc:sldChg>
      <pc:sldChg chg="ord">
        <pc:chgData name="Caroline  Ringstad Schultz" userId="S::caroline.ringstad.schultz@hasle-loren.no::ebef769d-1e26-49ee-9865-f84fbc9a4c30" providerId="AD" clId="Web-{56A9EB46-9E2C-F868-5CBC-55B953E2DE02}" dt="2023-02-04T13:37:55.807" v="560"/>
        <pc:sldMkLst>
          <pc:docMk/>
          <pc:sldMk cId="3019942684" sldId="284"/>
        </pc:sldMkLst>
      </pc:sldChg>
      <pc:sldChg chg="ord">
        <pc:chgData name="Caroline  Ringstad Schultz" userId="S::caroline.ringstad.schultz@hasle-loren.no::ebef769d-1e26-49ee-9865-f84fbc9a4c30" providerId="AD" clId="Web-{56A9EB46-9E2C-F868-5CBC-55B953E2DE02}" dt="2023-02-04T13:38:20.651" v="579"/>
        <pc:sldMkLst>
          <pc:docMk/>
          <pc:sldMk cId="1700969330" sldId="289"/>
        </pc:sldMkLst>
      </pc:sldChg>
      <pc:sldChg chg="modSp add replId">
        <pc:chgData name="Caroline  Ringstad Schultz" userId="S::caroline.ringstad.schultz@hasle-loren.no::ebef769d-1e26-49ee-9865-f84fbc9a4c30" providerId="AD" clId="Web-{56A9EB46-9E2C-F868-5CBC-55B953E2DE02}" dt="2023-02-04T21:46:42.302" v="1181" actId="20577"/>
        <pc:sldMkLst>
          <pc:docMk/>
          <pc:sldMk cId="3376460711" sldId="290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21:46:42.302" v="1181" actId="20577"/>
          <ac:spMkLst>
            <pc:docMk/>
            <pc:sldMk cId="3376460711" sldId="290"/>
            <ac:spMk id="25" creationId="{9D3A35AF-7F36-42B3-9AEA-5627887EF1F1}"/>
          </ac:spMkLst>
        </pc:spChg>
      </pc:sldChg>
      <pc:sldChg chg="modSp add ord replId">
        <pc:chgData name="Caroline  Ringstad Schultz" userId="S::caroline.ringstad.schultz@hasle-loren.no::ebef769d-1e26-49ee-9865-f84fbc9a4c30" providerId="AD" clId="Web-{56A9EB46-9E2C-F868-5CBC-55B953E2DE02}" dt="2023-02-04T13:36:55.150" v="516" actId="20577"/>
        <pc:sldMkLst>
          <pc:docMk/>
          <pc:sldMk cId="3346596598" sldId="291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13:34:16.602" v="322" actId="20577"/>
          <ac:spMkLst>
            <pc:docMk/>
            <pc:sldMk cId="3346596598" sldId="291"/>
            <ac:spMk id="10" creationId="{4A471687-CCE7-425A-97A1-844B422A2BC0}"/>
          </ac:spMkLst>
        </pc:spChg>
        <pc:spChg chg="mod">
          <ac:chgData name="Caroline  Ringstad Schultz" userId="S::caroline.ringstad.schultz@hasle-loren.no::ebef769d-1e26-49ee-9865-f84fbc9a4c30" providerId="AD" clId="Web-{56A9EB46-9E2C-F868-5CBC-55B953E2DE02}" dt="2023-02-04T13:36:55.150" v="516" actId="20577"/>
          <ac:spMkLst>
            <pc:docMk/>
            <pc:sldMk cId="3346596598" sldId="291"/>
            <ac:spMk id="25" creationId="{9D3A35AF-7F36-42B3-9AEA-5627887EF1F1}"/>
          </ac:spMkLst>
        </pc:spChg>
      </pc:sldChg>
      <pc:sldChg chg="delSp modSp add replId">
        <pc:chgData name="Caroline  Ringstad Schultz" userId="S::caroline.ringstad.schultz@hasle-loren.no::ebef769d-1e26-49ee-9865-f84fbc9a4c30" providerId="AD" clId="Web-{56A9EB46-9E2C-F868-5CBC-55B953E2DE02}" dt="2023-02-04T21:42:24.157" v="1107" actId="20577"/>
        <pc:sldMkLst>
          <pc:docMk/>
          <pc:sldMk cId="959639926" sldId="292"/>
        </pc:sldMkLst>
        <pc:spChg chg="mod">
          <ac:chgData name="Caroline  Ringstad Schultz" userId="S::caroline.ringstad.schultz@hasle-loren.no::ebef769d-1e26-49ee-9865-f84fbc9a4c30" providerId="AD" clId="Web-{56A9EB46-9E2C-F868-5CBC-55B953E2DE02}" dt="2023-02-04T21:42:24.157" v="1107" actId="20577"/>
          <ac:spMkLst>
            <pc:docMk/>
            <pc:sldMk cId="959639926" sldId="292"/>
            <ac:spMk id="25" creationId="{9D3A35AF-7F36-42B3-9AEA-5627887EF1F1}"/>
          </ac:spMkLst>
        </pc:spChg>
        <pc:graphicFrameChg chg="del">
          <ac:chgData name="Caroline  Ringstad Schultz" userId="S::caroline.ringstad.schultz@hasle-loren.no::ebef769d-1e26-49ee-9865-f84fbc9a4c30" providerId="AD" clId="Web-{56A9EB46-9E2C-F868-5CBC-55B953E2DE02}" dt="2023-02-04T13:43:21.965" v="804"/>
          <ac:graphicFrameMkLst>
            <pc:docMk/>
            <pc:sldMk cId="959639926" sldId="292"/>
            <ac:graphicFrameMk id="3" creationId="{C1097CD8-0AE0-44D1-B75C-B672E75FDEF2}"/>
          </ac:graphicFrameMkLst>
        </pc:graphicFrameChg>
      </pc:sldChg>
      <pc:sldChg chg="new del">
        <pc:chgData name="Caroline  Ringstad Schultz" userId="S::caroline.ringstad.schultz@hasle-loren.no::ebef769d-1e26-49ee-9865-f84fbc9a4c30" providerId="AD" clId="Web-{56A9EB46-9E2C-F868-5CBC-55B953E2DE02}" dt="2023-02-04T13:43:13.809" v="802"/>
        <pc:sldMkLst>
          <pc:docMk/>
          <pc:sldMk cId="973858481" sldId="292"/>
        </pc:sldMkLst>
      </pc:sldChg>
    </pc:docChg>
  </pc:docChgLst>
  <pc:docChgLst>
    <pc:chgData name="Christophe Mangion" userId="S::christophe.mangion@hasle-loren.no::006b5fc1-97d0-4e06-a4c2-46e4229e60c3" providerId="AD" clId="Web-{27854B9A-4B47-336B-A1AA-FA75A9BF8A78}"/>
    <pc:docChg chg="addSld delSld modSld sldOrd">
      <pc:chgData name="Christophe Mangion" userId="S::christophe.mangion@hasle-loren.no::006b5fc1-97d0-4e06-a4c2-46e4229e60c3" providerId="AD" clId="Web-{27854B9A-4B47-336B-A1AA-FA75A9BF8A78}" dt="2023-02-08T20:17:43.525" v="83"/>
      <pc:docMkLst>
        <pc:docMk/>
      </pc:docMkLst>
      <pc:sldChg chg="addSp modSp del">
        <pc:chgData name="Christophe Mangion" userId="S::christophe.mangion@hasle-loren.no::006b5fc1-97d0-4e06-a4c2-46e4229e60c3" providerId="AD" clId="Web-{27854B9A-4B47-336B-A1AA-FA75A9BF8A78}" dt="2023-02-08T20:12:38.316" v="30"/>
        <pc:sldMkLst>
          <pc:docMk/>
          <pc:sldMk cId="1696032981" sldId="268"/>
        </pc:sldMkLst>
        <pc:spChg chg="mod">
          <ac:chgData name="Christophe Mangion" userId="S::christophe.mangion@hasle-loren.no::006b5fc1-97d0-4e06-a4c2-46e4229e60c3" providerId="AD" clId="Web-{27854B9A-4B47-336B-A1AA-FA75A9BF8A78}" dt="2023-02-08T20:11:42.722" v="11" actId="20577"/>
          <ac:spMkLst>
            <pc:docMk/>
            <pc:sldMk cId="1696032981" sldId="268"/>
            <ac:spMk id="25" creationId="{9D3A35AF-7F36-42B3-9AEA-5627887EF1F1}"/>
          </ac:spMkLst>
        </pc:spChg>
        <pc:picChg chg="add mod">
          <ac:chgData name="Christophe Mangion" userId="S::christophe.mangion@hasle-loren.no::006b5fc1-97d0-4e06-a4c2-46e4229e60c3" providerId="AD" clId="Web-{27854B9A-4B47-336B-A1AA-FA75A9BF8A78}" dt="2023-02-08T20:11:35.487" v="7" actId="1076"/>
          <ac:picMkLst>
            <pc:docMk/>
            <pc:sldMk cId="1696032981" sldId="268"/>
            <ac:picMk id="2" creationId="{D9772999-BE73-F23C-3931-241BA151D716}"/>
          </ac:picMkLst>
        </pc:picChg>
      </pc:sldChg>
      <pc:sldChg chg="addSp delSp modSp mod setBg">
        <pc:chgData name="Christophe Mangion" userId="S::christophe.mangion@hasle-loren.no::006b5fc1-97d0-4e06-a4c2-46e4229e60c3" providerId="AD" clId="Web-{27854B9A-4B47-336B-A1AA-FA75A9BF8A78}" dt="2023-02-08T20:17:43.525" v="83"/>
        <pc:sldMkLst>
          <pc:docMk/>
          <pc:sldMk cId="338646225" sldId="287"/>
        </pc:sldMkLst>
        <pc:spChg chg="mod">
          <ac:chgData name="Christophe Mangion" userId="S::christophe.mangion@hasle-loren.no::006b5fc1-97d0-4e06-a4c2-46e4229e60c3" providerId="AD" clId="Web-{27854B9A-4B47-336B-A1AA-FA75A9BF8A78}" dt="2023-02-08T20:17:43.525" v="83"/>
          <ac:spMkLst>
            <pc:docMk/>
            <pc:sldMk cId="338646225" sldId="287"/>
            <ac:spMk id="2" creationId="{692E2C98-DD69-44AA-86CE-4DC9B290B513}"/>
          </ac:spMkLst>
        </pc:spChg>
        <pc:spChg chg="del">
          <ac:chgData name="Christophe Mangion" userId="S::christophe.mangion@hasle-loren.no::006b5fc1-97d0-4e06-a4c2-46e4229e60c3" providerId="AD" clId="Web-{27854B9A-4B47-336B-A1AA-FA75A9BF8A78}" dt="2023-02-08T20:09:38.751" v="0"/>
          <ac:spMkLst>
            <pc:docMk/>
            <pc:sldMk cId="338646225" sldId="287"/>
            <ac:spMk id="3" creationId="{8ADDF184-161B-44AE-BD0D-502BB3D379FE}"/>
          </ac:spMkLst>
        </pc:spChg>
        <pc:spChg chg="add del">
          <ac:chgData name="Christophe Mangion" userId="S::christophe.mangion@hasle-loren.no::006b5fc1-97d0-4e06-a4c2-46e4229e60c3" providerId="AD" clId="Web-{27854B9A-4B47-336B-A1AA-FA75A9BF8A78}" dt="2023-02-08T20:17:43.525" v="83"/>
          <ac:spMkLst>
            <pc:docMk/>
            <pc:sldMk cId="338646225" sldId="287"/>
            <ac:spMk id="11" creationId="{7F57BEA8-497D-4AA8-8A18-BDCD696B25FE}"/>
          </ac:spMkLst>
        </pc:spChg>
        <pc:picChg chg="add mod ord">
          <ac:chgData name="Christophe Mangion" userId="S::christophe.mangion@hasle-loren.no::006b5fc1-97d0-4e06-a4c2-46e4229e60c3" providerId="AD" clId="Web-{27854B9A-4B47-336B-A1AA-FA75A9BF8A78}" dt="2023-02-08T20:17:43.525" v="83"/>
          <ac:picMkLst>
            <pc:docMk/>
            <pc:sldMk cId="338646225" sldId="287"/>
            <ac:picMk id="4" creationId="{CBD009AB-FBB3-2C1D-C859-780CF795B724}"/>
          </ac:picMkLst>
        </pc:picChg>
        <pc:cxnChg chg="add del">
          <ac:chgData name="Christophe Mangion" userId="S::christophe.mangion@hasle-loren.no::006b5fc1-97d0-4e06-a4c2-46e4229e60c3" providerId="AD" clId="Web-{27854B9A-4B47-336B-A1AA-FA75A9BF8A78}" dt="2023-02-08T20:17:43.525" v="83"/>
          <ac:cxnSpMkLst>
            <pc:docMk/>
            <pc:sldMk cId="338646225" sldId="287"/>
            <ac:cxnSpMk id="9" creationId="{D2E961F1-4A28-4A5F-BBD4-6E400E5E6C75}"/>
          </ac:cxnSpMkLst>
        </pc:cxnChg>
        <pc:cxnChg chg="add del">
          <ac:chgData name="Christophe Mangion" userId="S::christophe.mangion@hasle-loren.no::006b5fc1-97d0-4e06-a4c2-46e4229e60c3" providerId="AD" clId="Web-{27854B9A-4B47-336B-A1AA-FA75A9BF8A78}" dt="2023-02-08T20:17:43.525" v="83"/>
          <ac:cxnSpMkLst>
            <pc:docMk/>
            <pc:sldMk cId="338646225" sldId="287"/>
            <ac:cxnSpMk id="13" creationId="{A82415D3-DDE5-4D63-8CB3-23A5EC581B27}"/>
          </ac:cxnSpMkLst>
        </pc:cxnChg>
        <pc:cxnChg chg="add del">
          <ac:chgData name="Christophe Mangion" userId="S::christophe.mangion@hasle-loren.no::006b5fc1-97d0-4e06-a4c2-46e4229e60c3" providerId="AD" clId="Web-{27854B9A-4B47-336B-A1AA-FA75A9BF8A78}" dt="2023-02-08T20:17:43.525" v="83"/>
          <ac:cxnSpMkLst>
            <pc:docMk/>
            <pc:sldMk cId="338646225" sldId="287"/>
            <ac:cxnSpMk id="15" creationId="{AD7193FB-6AE6-4B3B-8F89-56B55DD63B4D}"/>
          </ac:cxnSpMkLst>
        </pc:cxnChg>
      </pc:sldChg>
      <pc:sldChg chg="addSp delSp modSp add replId">
        <pc:chgData name="Christophe Mangion" userId="S::christophe.mangion@hasle-loren.no::006b5fc1-97d0-4e06-a4c2-46e4229e60c3" providerId="AD" clId="Web-{27854B9A-4B47-336B-A1AA-FA75A9BF8A78}" dt="2023-02-08T20:12:34.863" v="29" actId="1076"/>
        <pc:sldMkLst>
          <pc:docMk/>
          <pc:sldMk cId="1874308341" sldId="293"/>
        </pc:sldMkLst>
        <pc:spChg chg="mod">
          <ac:chgData name="Christophe Mangion" userId="S::christophe.mangion@hasle-loren.no::006b5fc1-97d0-4e06-a4c2-46e4229e60c3" providerId="AD" clId="Web-{27854B9A-4B47-336B-A1AA-FA75A9BF8A78}" dt="2023-02-08T20:12:32.848" v="28" actId="20577"/>
          <ac:spMkLst>
            <pc:docMk/>
            <pc:sldMk cId="1874308341" sldId="293"/>
            <ac:spMk id="2" creationId="{692E2C98-DD69-44AA-86CE-4DC9B290B513}"/>
          </ac:spMkLst>
        </pc:spChg>
        <pc:spChg chg="add del mod">
          <ac:chgData name="Christophe Mangion" userId="S::christophe.mangion@hasle-loren.no::006b5fc1-97d0-4e06-a4c2-46e4229e60c3" providerId="AD" clId="Web-{27854B9A-4B47-336B-A1AA-FA75A9BF8A78}" dt="2023-02-08T20:12:18.425" v="23"/>
          <ac:spMkLst>
            <pc:docMk/>
            <pc:sldMk cId="1874308341" sldId="293"/>
            <ac:spMk id="7" creationId="{8DC2B107-EE65-07AB-182C-49A7CFB6BD87}"/>
          </ac:spMkLst>
        </pc:spChg>
        <pc:picChg chg="del">
          <ac:chgData name="Christophe Mangion" userId="S::christophe.mangion@hasle-loren.no::006b5fc1-97d0-4e06-a4c2-46e4229e60c3" providerId="AD" clId="Web-{27854B9A-4B47-336B-A1AA-FA75A9BF8A78}" dt="2023-02-08T20:12:12.472" v="22"/>
          <ac:picMkLst>
            <pc:docMk/>
            <pc:sldMk cId="1874308341" sldId="293"/>
            <ac:picMk id="4" creationId="{CBD009AB-FBB3-2C1D-C859-780CF795B724}"/>
          </ac:picMkLst>
        </pc:picChg>
        <pc:picChg chg="add mod">
          <ac:chgData name="Christophe Mangion" userId="S::christophe.mangion@hasle-loren.no::006b5fc1-97d0-4e06-a4c2-46e4229e60c3" providerId="AD" clId="Web-{27854B9A-4B47-336B-A1AA-FA75A9BF8A78}" dt="2023-02-08T20:12:34.863" v="29" actId="1076"/>
          <ac:picMkLst>
            <pc:docMk/>
            <pc:sldMk cId="1874308341" sldId="293"/>
            <ac:picMk id="5" creationId="{91978B2B-B962-7130-09BE-40B7EC6E7577}"/>
          </ac:picMkLst>
        </pc:picChg>
      </pc:sldChg>
      <pc:sldChg chg="modSp new ord">
        <pc:chgData name="Christophe Mangion" userId="S::christophe.mangion@hasle-loren.no::006b5fc1-97d0-4e06-a4c2-46e4229e60c3" providerId="AD" clId="Web-{27854B9A-4B47-336B-A1AA-FA75A9BF8A78}" dt="2023-02-08T20:17:20.228" v="81" actId="20577"/>
        <pc:sldMkLst>
          <pc:docMk/>
          <pc:sldMk cId="117781721" sldId="294"/>
        </pc:sldMkLst>
        <pc:spChg chg="mod">
          <ac:chgData name="Christophe Mangion" userId="S::christophe.mangion@hasle-loren.no::006b5fc1-97d0-4e06-a4c2-46e4229e60c3" providerId="AD" clId="Web-{27854B9A-4B47-336B-A1AA-FA75A9BF8A78}" dt="2023-02-08T20:17:20.228" v="81" actId="20577"/>
          <ac:spMkLst>
            <pc:docMk/>
            <pc:sldMk cId="117781721" sldId="294"/>
            <ac:spMk id="2" creationId="{1A96E719-26B4-D46C-74C2-05A660BC129E}"/>
          </ac:spMkLst>
        </pc:spChg>
        <pc:spChg chg="mod">
          <ac:chgData name="Christophe Mangion" userId="S::christophe.mangion@hasle-loren.no::006b5fc1-97d0-4e06-a4c2-46e4229e60c3" providerId="AD" clId="Web-{27854B9A-4B47-336B-A1AA-FA75A9BF8A78}" dt="2023-02-08T20:16:51.790" v="71" actId="20577"/>
          <ac:spMkLst>
            <pc:docMk/>
            <pc:sldMk cId="117781721" sldId="294"/>
            <ac:spMk id="3" creationId="{AA645AFE-C2FF-8AE9-B660-D81617768044}"/>
          </ac:spMkLst>
        </pc:spChg>
      </pc:sldChg>
    </pc:docChg>
  </pc:docChgLst>
  <pc:docChgLst>
    <pc:chgData name="Anne Kristine Soltvedt" userId="a2479d08-6c50-4266-a313-db92d2f3a827" providerId="ADAL" clId="{30B4452E-9DE0-464E-A4EB-7B4AEDEC1096}"/>
    <pc:docChg chg="undo custSel modSld">
      <pc:chgData name="Anne Kristine Soltvedt" userId="a2479d08-6c50-4266-a313-db92d2f3a827" providerId="ADAL" clId="{30B4452E-9DE0-464E-A4EB-7B4AEDEC1096}" dt="2021-03-02T18:57:08.096" v="79" actId="1076"/>
      <pc:docMkLst>
        <pc:docMk/>
      </pc:docMkLst>
      <pc:sldChg chg="modSp mod">
        <pc:chgData name="Anne Kristine Soltvedt" userId="a2479d08-6c50-4266-a313-db92d2f3a827" providerId="ADAL" clId="{30B4452E-9DE0-464E-A4EB-7B4AEDEC1096}" dt="2021-03-02T18:57:08.096" v="79" actId="1076"/>
        <pc:sldMkLst>
          <pc:docMk/>
          <pc:sldMk cId="3609858087" sldId="259"/>
        </pc:sldMkLst>
        <pc:picChg chg="mod">
          <ac:chgData name="Anne Kristine Soltvedt" userId="a2479d08-6c50-4266-a313-db92d2f3a827" providerId="ADAL" clId="{30B4452E-9DE0-464E-A4EB-7B4AEDEC1096}" dt="2021-03-02T18:57:08.096" v="79" actId="1076"/>
          <ac:picMkLst>
            <pc:docMk/>
            <pc:sldMk cId="3609858087" sldId="259"/>
            <ac:picMk id="5" creationId="{00000000-0000-0000-0000-000000000000}"/>
          </ac:picMkLst>
        </pc:picChg>
      </pc:sldChg>
      <pc:sldChg chg="addSp delSp modSp mod">
        <pc:chgData name="Anne Kristine Soltvedt" userId="a2479d08-6c50-4266-a313-db92d2f3a827" providerId="ADAL" clId="{30B4452E-9DE0-464E-A4EB-7B4AEDEC1096}" dt="2021-02-15T20:51:04.539" v="76" actId="1076"/>
        <pc:sldMkLst>
          <pc:docMk/>
          <pc:sldMk cId="1696032981" sldId="268"/>
        </pc:sldMkLst>
        <pc:spChg chg="add mod ord">
          <ac:chgData name="Anne Kristine Soltvedt" userId="a2479d08-6c50-4266-a313-db92d2f3a827" providerId="ADAL" clId="{30B4452E-9DE0-464E-A4EB-7B4AEDEC1096}" dt="2021-02-15T20:50:59.084" v="75" actId="167"/>
          <ac:spMkLst>
            <pc:docMk/>
            <pc:sldMk cId="1696032981" sldId="268"/>
            <ac:spMk id="11" creationId="{645665E2-C4D3-4EF2-8823-2BF915EB7FE1}"/>
          </ac:spMkLst>
        </pc:spChg>
        <pc:graphicFrameChg chg="add del mod">
          <ac:chgData name="Anne Kristine Soltvedt" userId="a2479d08-6c50-4266-a313-db92d2f3a827" providerId="ADAL" clId="{30B4452E-9DE0-464E-A4EB-7B4AEDEC1096}" dt="2021-02-15T20:43:36.704" v="3"/>
          <ac:graphicFrameMkLst>
            <pc:docMk/>
            <pc:sldMk cId="1696032981" sldId="268"/>
            <ac:graphicFrameMk id="3" creationId="{065E37F5-0594-4C60-B9BB-BE9D4BAD6F6C}"/>
          </ac:graphicFrameMkLst>
        </pc:graphicFrameChg>
        <pc:graphicFrameChg chg="add del mod">
          <ac:chgData name="Anne Kristine Soltvedt" userId="a2479d08-6c50-4266-a313-db92d2f3a827" providerId="ADAL" clId="{30B4452E-9DE0-464E-A4EB-7B4AEDEC1096}" dt="2021-02-15T20:49:36.332" v="44"/>
          <ac:graphicFrameMkLst>
            <pc:docMk/>
            <pc:sldMk cId="1696032981" sldId="268"/>
            <ac:graphicFrameMk id="5" creationId="{E44C00C2-888C-4A2C-AD56-FB8687378ADA}"/>
          </ac:graphicFrameMkLst>
        </pc:graphicFrameChg>
        <pc:graphicFrameChg chg="add del mod">
          <ac:chgData name="Anne Kristine Soltvedt" userId="a2479d08-6c50-4266-a313-db92d2f3a827" providerId="ADAL" clId="{30B4452E-9DE0-464E-A4EB-7B4AEDEC1096}" dt="2021-02-15T20:50:20.816" v="65"/>
          <ac:graphicFrameMkLst>
            <pc:docMk/>
            <pc:sldMk cId="1696032981" sldId="268"/>
            <ac:graphicFrameMk id="7" creationId="{A1375A2C-FC0C-4ACA-8ADE-E08EC8443B49}"/>
          </ac:graphicFrameMkLst>
        </pc:graphicFrameChg>
        <pc:picChg chg="del mod">
          <ac:chgData name="Anne Kristine Soltvedt" userId="a2479d08-6c50-4266-a313-db92d2f3a827" providerId="ADAL" clId="{30B4452E-9DE0-464E-A4EB-7B4AEDEC1096}" dt="2021-02-15T20:43:30.629" v="1" actId="478"/>
          <ac:picMkLst>
            <pc:docMk/>
            <pc:sldMk cId="1696032981" sldId="268"/>
            <ac:picMk id="2" creationId="{A96DAAB3-A157-4F52-91A0-946964B403A4}"/>
          </ac:picMkLst>
        </pc:picChg>
        <pc:picChg chg="add del mod">
          <ac:chgData name="Anne Kristine Soltvedt" userId="a2479d08-6c50-4266-a313-db92d2f3a827" providerId="ADAL" clId="{30B4452E-9DE0-464E-A4EB-7B4AEDEC1096}" dt="2021-02-15T20:51:04.539" v="76" actId="1076"/>
          <ac:picMkLst>
            <pc:docMk/>
            <pc:sldMk cId="1696032981" sldId="268"/>
            <ac:picMk id="4" creationId="{2BD4AC12-9AE5-4D81-B731-D1E3308D0EE0}"/>
          </ac:picMkLst>
        </pc:picChg>
        <pc:picChg chg="add del mod">
          <ac:chgData name="Anne Kristine Soltvedt" userId="a2479d08-6c50-4266-a313-db92d2f3a827" providerId="ADAL" clId="{30B4452E-9DE0-464E-A4EB-7B4AEDEC1096}" dt="2021-02-15T20:49:40.703" v="48"/>
          <ac:picMkLst>
            <pc:docMk/>
            <pc:sldMk cId="1696032981" sldId="268"/>
            <ac:picMk id="6" creationId="{DE0057E4-32C3-4FA7-A9FE-BAC4B6386136}"/>
          </ac:picMkLst>
        </pc:picChg>
        <pc:picChg chg="add del mod">
          <ac:chgData name="Anne Kristine Soltvedt" userId="a2479d08-6c50-4266-a313-db92d2f3a827" providerId="ADAL" clId="{30B4452E-9DE0-464E-A4EB-7B4AEDEC1096}" dt="2021-02-15T20:43:36.704" v="3"/>
          <ac:picMkLst>
            <pc:docMk/>
            <pc:sldMk cId="1696032981" sldId="268"/>
            <ac:picMk id="8" creationId="{00000000-0008-0000-0000-000002000000}"/>
          </ac:picMkLst>
        </pc:picChg>
        <pc:picChg chg="add del mod">
          <ac:chgData name="Anne Kristine Soltvedt" userId="a2479d08-6c50-4266-a313-db92d2f3a827" providerId="ADAL" clId="{30B4452E-9DE0-464E-A4EB-7B4AEDEC1096}" dt="2021-02-15T20:50:28.285" v="69"/>
          <ac:picMkLst>
            <pc:docMk/>
            <pc:sldMk cId="1696032981" sldId="268"/>
            <ac:picMk id="10" creationId="{C99905C2-70D0-4F2C-84A6-D7D4762A68B5}"/>
          </ac:picMkLst>
        </pc:picChg>
      </pc:sldChg>
      <pc:sldChg chg="addSp delSp modSp mod">
        <pc:chgData name="Anne Kristine Soltvedt" userId="a2479d08-6c50-4266-a313-db92d2f3a827" providerId="ADAL" clId="{30B4452E-9DE0-464E-A4EB-7B4AEDEC1096}" dt="2021-02-15T20:47:04.329" v="34" actId="14100"/>
        <pc:sldMkLst>
          <pc:docMk/>
          <pc:sldMk cId="1054475627" sldId="270"/>
        </pc:sldMkLst>
        <pc:graphicFrameChg chg="add del mod">
          <ac:chgData name="Anne Kristine Soltvedt" userId="a2479d08-6c50-4266-a313-db92d2f3a827" providerId="ADAL" clId="{30B4452E-9DE0-464E-A4EB-7B4AEDEC1096}" dt="2021-02-15T20:44:47.710" v="16"/>
          <ac:graphicFrameMkLst>
            <pc:docMk/>
            <pc:sldMk cId="1054475627" sldId="270"/>
            <ac:graphicFrameMk id="3" creationId="{0D33E257-3E8D-459F-A38C-BB1F518132EF}"/>
          </ac:graphicFrameMkLst>
        </pc:graphicFrameChg>
        <pc:graphicFrameChg chg="add del mod">
          <ac:chgData name="Anne Kristine Soltvedt" userId="a2479d08-6c50-4266-a313-db92d2f3a827" providerId="ADAL" clId="{30B4452E-9DE0-464E-A4EB-7B4AEDEC1096}" dt="2021-02-15T20:45:12.781" v="20"/>
          <ac:graphicFrameMkLst>
            <pc:docMk/>
            <pc:sldMk cId="1054475627" sldId="270"/>
            <ac:graphicFrameMk id="5" creationId="{08D6823A-0950-4539-A7CF-9050CF50BB24}"/>
          </ac:graphicFrameMkLst>
        </pc:graphicFrameChg>
        <pc:graphicFrameChg chg="add del mod">
          <ac:chgData name="Anne Kristine Soltvedt" userId="a2479d08-6c50-4266-a313-db92d2f3a827" providerId="ADAL" clId="{30B4452E-9DE0-464E-A4EB-7B4AEDEC1096}" dt="2021-02-15T20:46:51.953" v="30"/>
          <ac:graphicFrameMkLst>
            <pc:docMk/>
            <pc:sldMk cId="1054475627" sldId="270"/>
            <ac:graphicFrameMk id="7" creationId="{BDCC0E99-C8B0-4D40-97F2-88CF43D29706}"/>
          </ac:graphicFrameMkLst>
        </pc:graphicFrameChg>
        <pc:picChg chg="del">
          <ac:chgData name="Anne Kristine Soltvedt" userId="a2479d08-6c50-4266-a313-db92d2f3a827" providerId="ADAL" clId="{30B4452E-9DE0-464E-A4EB-7B4AEDEC1096}" dt="2021-02-15T20:44:15.612" v="14" actId="478"/>
          <ac:picMkLst>
            <pc:docMk/>
            <pc:sldMk cId="1054475627" sldId="270"/>
            <ac:picMk id="2" creationId="{21302795-58E2-4BB0-A197-65F4D7ABE215}"/>
          </ac:picMkLst>
        </pc:picChg>
        <pc:picChg chg="add del">
          <ac:chgData name="Anne Kristine Soltvedt" userId="a2479d08-6c50-4266-a313-db92d2f3a827" providerId="ADAL" clId="{30B4452E-9DE0-464E-A4EB-7B4AEDEC1096}" dt="2021-02-15T20:45:08.272" v="18" actId="478"/>
          <ac:picMkLst>
            <pc:docMk/>
            <pc:sldMk cId="1054475627" sldId="270"/>
            <ac:picMk id="4" creationId="{19DAB5BA-4882-47F7-B390-9EAC0E42BCD3}"/>
          </ac:picMkLst>
        </pc:picChg>
        <pc:picChg chg="add del mod">
          <ac:chgData name="Anne Kristine Soltvedt" userId="a2479d08-6c50-4266-a313-db92d2f3a827" providerId="ADAL" clId="{30B4452E-9DE0-464E-A4EB-7B4AEDEC1096}" dt="2021-02-15T20:46:47.444" v="26" actId="478"/>
          <ac:picMkLst>
            <pc:docMk/>
            <pc:sldMk cId="1054475627" sldId="270"/>
            <ac:picMk id="6" creationId="{2DA7F13A-1C5B-4B4B-A55F-18A3DE6F9077}"/>
          </ac:picMkLst>
        </pc:picChg>
        <pc:picChg chg="add mod">
          <ac:chgData name="Anne Kristine Soltvedt" userId="a2479d08-6c50-4266-a313-db92d2f3a827" providerId="ADAL" clId="{30B4452E-9DE0-464E-A4EB-7B4AEDEC1096}" dt="2021-02-15T20:47:04.329" v="34" actId="14100"/>
          <ac:picMkLst>
            <pc:docMk/>
            <pc:sldMk cId="1054475627" sldId="270"/>
            <ac:picMk id="8" creationId="{FAE1ED8A-30F2-431E-A7A7-668D08F556DE}"/>
          </ac:picMkLst>
        </pc:picChg>
      </pc:sldChg>
      <pc:sldChg chg="addSp delSp modSp mod">
        <pc:chgData name="Anne Kristine Soltvedt" userId="a2479d08-6c50-4266-a313-db92d2f3a827" providerId="ADAL" clId="{30B4452E-9DE0-464E-A4EB-7B4AEDEC1096}" dt="2021-02-15T20:48:43.605" v="38" actId="14100"/>
        <pc:sldMkLst>
          <pc:docMk/>
          <pc:sldMk cId="3603537771" sldId="272"/>
        </pc:sldMkLst>
        <pc:picChg chg="del">
          <ac:chgData name="Anne Kristine Soltvedt" userId="a2479d08-6c50-4266-a313-db92d2f3a827" providerId="ADAL" clId="{30B4452E-9DE0-464E-A4EB-7B4AEDEC1096}" dt="2021-02-15T20:47:15.445" v="35" actId="478"/>
          <ac:picMkLst>
            <pc:docMk/>
            <pc:sldMk cId="3603537771" sldId="272"/>
            <ac:picMk id="2" creationId="{49A1FD42-BE00-4A2B-8102-EAC82FEC7F20}"/>
          </ac:picMkLst>
        </pc:picChg>
        <pc:picChg chg="add mod">
          <ac:chgData name="Anne Kristine Soltvedt" userId="a2479d08-6c50-4266-a313-db92d2f3a827" providerId="ADAL" clId="{30B4452E-9DE0-464E-A4EB-7B4AEDEC1096}" dt="2021-02-15T20:48:43.605" v="38" actId="14100"/>
          <ac:picMkLst>
            <pc:docMk/>
            <pc:sldMk cId="3603537771" sldId="272"/>
            <ac:picMk id="3" creationId="{78ED848F-7B50-4118-B55E-E36E1C1D2855}"/>
          </ac:picMkLst>
        </pc:picChg>
      </pc:sldChg>
      <pc:sldChg chg="modSp mod">
        <pc:chgData name="Anne Kristine Soltvedt" userId="a2479d08-6c50-4266-a313-db92d2f3a827" providerId="ADAL" clId="{30B4452E-9DE0-464E-A4EB-7B4AEDEC1096}" dt="2021-02-15T20:51:50.931" v="78" actId="20577"/>
        <pc:sldMkLst>
          <pc:docMk/>
          <pc:sldMk cId="2826064131" sldId="274"/>
        </pc:sldMkLst>
        <pc:spChg chg="mod">
          <ac:chgData name="Anne Kristine Soltvedt" userId="a2479d08-6c50-4266-a313-db92d2f3a827" providerId="ADAL" clId="{30B4452E-9DE0-464E-A4EB-7B4AEDEC1096}" dt="2021-02-15T20:51:50.931" v="78" actId="20577"/>
          <ac:spMkLst>
            <pc:docMk/>
            <pc:sldMk cId="2826064131" sldId="274"/>
            <ac:spMk id="25" creationId="{9D3A35AF-7F36-42B3-9AEA-5627887EF1F1}"/>
          </ac:spMkLst>
        </pc:spChg>
      </pc:sldChg>
    </pc:docChg>
  </pc:docChgLst>
  <pc:docChgLst>
    <pc:chgData name="Christophe Mangion" userId="S::christophe.mangion@hasle-loren.no::006b5fc1-97d0-4e06-a4c2-46e4229e60c3" providerId="AD" clId="Web-{A9800A06-50BE-4A09-AA7C-49CD337DE3D5}"/>
    <pc:docChg chg="modSld">
      <pc:chgData name="Christophe Mangion" userId="S::christophe.mangion@hasle-loren.no::006b5fc1-97d0-4e06-a4c2-46e4229e60c3" providerId="AD" clId="Web-{A9800A06-50BE-4A09-AA7C-49CD337DE3D5}" dt="2022-01-26T17:27:53.905" v="151" actId="20577"/>
      <pc:docMkLst>
        <pc:docMk/>
      </pc:docMkLst>
      <pc:sldChg chg="modSp">
        <pc:chgData name="Christophe Mangion" userId="S::christophe.mangion@hasle-loren.no::006b5fc1-97d0-4e06-a4c2-46e4229e60c3" providerId="AD" clId="Web-{A9800A06-50BE-4A09-AA7C-49CD337DE3D5}" dt="2022-01-26T17:27:53.905" v="151" actId="20577"/>
        <pc:sldMkLst>
          <pc:docMk/>
          <pc:sldMk cId="2094683669" sldId="263"/>
        </pc:sldMkLst>
        <pc:spChg chg="mod">
          <ac:chgData name="Christophe Mangion" userId="S::christophe.mangion@hasle-loren.no::006b5fc1-97d0-4e06-a4c2-46e4229e60c3" providerId="AD" clId="Web-{A9800A06-50BE-4A09-AA7C-49CD337DE3D5}" dt="2022-01-26T17:27:53.905" v="151" actId="20577"/>
          <ac:spMkLst>
            <pc:docMk/>
            <pc:sldMk cId="2094683669" sldId="263"/>
            <ac:spMk id="25" creationId="{9D3A35AF-7F36-42B3-9AEA-5627887EF1F1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65B5FA03-64A2-24CE-B4BC-6FF748666DC7}"/>
    <pc:docChg chg="modSld">
      <pc:chgData name="Caroline  Ringstad Schultz" userId="S::caroline.ringstad.schultz@hasle-loren.no::ebef769d-1e26-49ee-9865-f84fbc9a4c30" providerId="AD" clId="Web-{65B5FA03-64A2-24CE-B4BC-6FF748666DC7}" dt="2023-02-12T10:46:08.012" v="11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65B5FA03-64A2-24CE-B4BC-6FF748666DC7}" dt="2023-02-12T10:46:08.012" v="11" actId="20577"/>
        <pc:sldMkLst>
          <pc:docMk/>
          <pc:sldMk cId="3019942684" sldId="284"/>
        </pc:sldMkLst>
        <pc:spChg chg="mod">
          <ac:chgData name="Caroline  Ringstad Schultz" userId="S::caroline.ringstad.schultz@hasle-loren.no::ebef769d-1e26-49ee-9865-f84fbc9a4c30" providerId="AD" clId="Web-{65B5FA03-64A2-24CE-B4BC-6FF748666DC7}" dt="2023-02-12T10:46:08.012" v="11" actId="20577"/>
          <ac:spMkLst>
            <pc:docMk/>
            <pc:sldMk cId="3019942684" sldId="284"/>
            <ac:spMk id="25" creationId="{9D3A35AF-7F36-42B3-9AEA-5627887EF1F1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42298CE2-58F7-DBA7-CB13-0A9B022B1A2F}"/>
    <pc:docChg chg="modSld">
      <pc:chgData name="Caroline  Ringstad Schultz" userId="S::caroline.ringstad.schultz@hasle-loren.no::ebef769d-1e26-49ee-9865-f84fbc9a4c30" providerId="AD" clId="Web-{42298CE2-58F7-DBA7-CB13-0A9B022B1A2F}" dt="2023-02-09T16:30:35.309" v="95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42298CE2-58F7-DBA7-CB13-0A9B022B1A2F}" dt="2023-02-09T16:28:22.659" v="45" actId="20577"/>
        <pc:sldMkLst>
          <pc:docMk/>
          <pc:sldMk cId="3019942684" sldId="284"/>
        </pc:sldMkLst>
        <pc:spChg chg="mod">
          <ac:chgData name="Caroline  Ringstad Schultz" userId="S::caroline.ringstad.schultz@hasle-loren.no::ebef769d-1e26-49ee-9865-f84fbc9a4c30" providerId="AD" clId="Web-{42298CE2-58F7-DBA7-CB13-0A9B022B1A2F}" dt="2023-02-09T16:28:22.659" v="45" actId="20577"/>
          <ac:spMkLst>
            <pc:docMk/>
            <pc:sldMk cId="3019942684" sldId="284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42298CE2-58F7-DBA7-CB13-0A9B022B1A2F}" dt="2023-02-09T16:30:35.309" v="95" actId="20577"/>
        <pc:sldMkLst>
          <pc:docMk/>
          <pc:sldMk cId="3346596598" sldId="291"/>
        </pc:sldMkLst>
        <pc:spChg chg="mod">
          <ac:chgData name="Caroline  Ringstad Schultz" userId="S::caroline.ringstad.schultz@hasle-loren.no::ebef769d-1e26-49ee-9865-f84fbc9a4c30" providerId="AD" clId="Web-{42298CE2-58F7-DBA7-CB13-0A9B022B1A2F}" dt="2023-02-09T16:30:35.309" v="95" actId="20577"/>
          <ac:spMkLst>
            <pc:docMk/>
            <pc:sldMk cId="3346596598" sldId="291"/>
            <ac:spMk id="25" creationId="{9D3A35AF-7F36-42B3-9AEA-5627887EF1F1}"/>
          </ac:spMkLst>
        </pc:spChg>
      </pc:sldChg>
    </pc:docChg>
  </pc:docChgLst>
  <pc:docChgLst>
    <pc:chgData name="Anne Kjersti Røise" userId="S::anne.kjersti.roise@hasle-loren.no::e4c49ecb-fb83-4eb5-9afc-f99e3451535f" providerId="AD" clId="Web-{AAD2E6A5-93BC-E302-3529-F29A99346432}"/>
    <pc:docChg chg="addSld delSld modSld sldOrd">
      <pc:chgData name="Anne Kjersti Røise" userId="S::anne.kjersti.roise@hasle-loren.no::e4c49ecb-fb83-4eb5-9afc-f99e3451535f" providerId="AD" clId="Web-{AAD2E6A5-93BC-E302-3529-F29A99346432}" dt="2021-02-01T20:39:13.268" v="854"/>
      <pc:docMkLst>
        <pc:docMk/>
      </pc:docMkLst>
      <pc:sldChg chg="modSp">
        <pc:chgData name="Anne Kjersti Røise" userId="S::anne.kjersti.roise@hasle-loren.no::e4c49ecb-fb83-4eb5-9afc-f99e3451535f" providerId="AD" clId="Web-{AAD2E6A5-93BC-E302-3529-F29A99346432}" dt="2021-01-30T11:56:12.329" v="67" actId="1076"/>
        <pc:sldMkLst>
          <pc:docMk/>
          <pc:sldMk cId="3498420873" sldId="258"/>
        </pc:sldMkLst>
        <pc:spChg chg="mod">
          <ac:chgData name="Anne Kjersti Røise" userId="S::anne.kjersti.roise@hasle-loren.no::e4c49ecb-fb83-4eb5-9afc-f99e3451535f" providerId="AD" clId="Web-{AAD2E6A5-93BC-E302-3529-F29A99346432}" dt="2021-01-30T11:56:12.329" v="67" actId="1076"/>
          <ac:spMkLst>
            <pc:docMk/>
            <pc:sldMk cId="3498420873" sldId="258"/>
            <ac:spMk id="25" creationId="{9D3A35AF-7F36-42B3-9AEA-5627887EF1F1}"/>
          </ac:spMkLst>
        </pc:spChg>
      </pc:sldChg>
      <pc:sldChg chg="del">
        <pc:chgData name="Anne Kjersti Røise" userId="S::anne.kjersti.roise@hasle-loren.no::e4c49ecb-fb83-4eb5-9afc-f99e3451535f" providerId="AD" clId="Web-{AAD2E6A5-93BC-E302-3529-F29A99346432}" dt="2021-01-30T11:57:06.002" v="68"/>
        <pc:sldMkLst>
          <pc:docMk/>
          <pc:sldMk cId="1859097705" sldId="261"/>
        </pc:sldMkLst>
      </pc:sldChg>
      <pc:sldChg chg="addSp delSp modSp">
        <pc:chgData name="Anne Kjersti Røise" userId="S::anne.kjersti.roise@hasle-loren.no::e4c49ecb-fb83-4eb5-9afc-f99e3451535f" providerId="AD" clId="Web-{AAD2E6A5-93BC-E302-3529-F29A99346432}" dt="2021-02-01T20:39:06.158" v="852" actId="20577"/>
        <pc:sldMkLst>
          <pc:docMk/>
          <pc:sldMk cId="2094683669" sldId="263"/>
        </pc:sldMkLst>
        <pc:spChg chg="mod">
          <ac:chgData name="Anne Kjersti Røise" userId="S::anne.kjersti.roise@hasle-loren.no::e4c49ecb-fb83-4eb5-9afc-f99e3451535f" providerId="AD" clId="Web-{AAD2E6A5-93BC-E302-3529-F29A99346432}" dt="2021-02-01T20:38:42.767" v="830" actId="20577"/>
          <ac:spMkLst>
            <pc:docMk/>
            <pc:sldMk cId="2094683669" sldId="263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2-01T20:39:06.158" v="852" actId="20577"/>
          <ac:spMkLst>
            <pc:docMk/>
            <pc:sldMk cId="2094683669" sldId="263"/>
            <ac:spMk id="25" creationId="{9D3A35AF-7F36-42B3-9AEA-5627887EF1F1}"/>
          </ac:spMkLst>
        </pc:spChg>
        <pc:picChg chg="add del mod">
          <ac:chgData name="Anne Kjersti Røise" userId="S::anne.kjersti.roise@hasle-loren.no::e4c49ecb-fb83-4eb5-9afc-f99e3451535f" providerId="AD" clId="Web-{AAD2E6A5-93BC-E302-3529-F29A99346432}" dt="2021-02-01T20:34:32.137" v="801"/>
          <ac:picMkLst>
            <pc:docMk/>
            <pc:sldMk cId="2094683669" sldId="263"/>
            <ac:picMk id="2" creationId="{32D21110-DAFB-4E39-B496-76BD473E440E}"/>
          </ac:picMkLst>
        </pc:picChg>
        <pc:picChg chg="add del mod">
          <ac:chgData name="Anne Kjersti Røise" userId="S::anne.kjersti.roise@hasle-loren.no::e4c49ecb-fb83-4eb5-9afc-f99e3451535f" providerId="AD" clId="Web-{AAD2E6A5-93BC-E302-3529-F29A99346432}" dt="2021-02-01T20:34:27.622" v="800"/>
          <ac:picMkLst>
            <pc:docMk/>
            <pc:sldMk cId="2094683669" sldId="263"/>
            <ac:picMk id="3" creationId="{9471F921-3BBA-40A7-A068-4603E5FD1509}"/>
          </ac:picMkLst>
        </pc:picChg>
      </pc:sldChg>
      <pc:sldChg chg="del">
        <pc:chgData name="Anne Kjersti Røise" userId="S::anne.kjersti.roise@hasle-loren.no::e4c49ecb-fb83-4eb5-9afc-f99e3451535f" providerId="AD" clId="Web-{AAD2E6A5-93BC-E302-3529-F29A99346432}" dt="2021-01-30T11:49:46.647" v="3"/>
        <pc:sldMkLst>
          <pc:docMk/>
          <pc:sldMk cId="2002070120" sldId="264"/>
        </pc:sldMkLst>
      </pc:sldChg>
      <pc:sldChg chg="del">
        <pc:chgData name="Anne Kjersti Røise" userId="S::anne.kjersti.roise@hasle-loren.no::e4c49ecb-fb83-4eb5-9afc-f99e3451535f" providerId="AD" clId="Web-{AAD2E6A5-93BC-E302-3529-F29A99346432}" dt="2021-02-01T20:39:11.471" v="853"/>
        <pc:sldMkLst>
          <pc:docMk/>
          <pc:sldMk cId="3696377692" sldId="266"/>
        </pc:sldMkLst>
      </pc:sldChg>
      <pc:sldChg chg="del">
        <pc:chgData name="Anne Kjersti Røise" userId="S::anne.kjersti.roise@hasle-loren.no::e4c49ecb-fb83-4eb5-9afc-f99e3451535f" providerId="AD" clId="Web-{AAD2E6A5-93BC-E302-3529-F29A99346432}" dt="2021-01-31T11:04:09.698" v="224"/>
        <pc:sldMkLst>
          <pc:docMk/>
          <pc:sldMk cId="3348339907" sldId="267"/>
        </pc:sldMkLst>
      </pc:sldChg>
      <pc:sldChg chg="modSp">
        <pc:chgData name="Anne Kjersti Røise" userId="S::anne.kjersti.roise@hasle-loren.no::e4c49ecb-fb83-4eb5-9afc-f99e3451535f" providerId="AD" clId="Web-{AAD2E6A5-93BC-E302-3529-F29A99346432}" dt="2021-01-30T14:38:36.132" v="85" actId="14100"/>
        <pc:sldMkLst>
          <pc:docMk/>
          <pc:sldMk cId="2779445674" sldId="269"/>
        </pc:sldMkLst>
        <pc:spChg chg="mod">
          <ac:chgData name="Anne Kjersti Røise" userId="S::anne.kjersti.roise@hasle-loren.no::e4c49ecb-fb83-4eb5-9afc-f99e3451535f" providerId="AD" clId="Web-{AAD2E6A5-93BC-E302-3529-F29A99346432}" dt="2021-01-30T14:38:36.132" v="85" actId="14100"/>
          <ac:spMkLst>
            <pc:docMk/>
            <pc:sldMk cId="2779445674" sldId="269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1-30T14:38:16.303" v="83" actId="20577"/>
          <ac:spMkLst>
            <pc:docMk/>
            <pc:sldMk cId="2779445674" sldId="269"/>
            <ac:spMk id="25" creationId="{9D3A35AF-7F36-42B3-9AEA-5627887EF1F1}"/>
          </ac:spMkLst>
        </pc:spChg>
      </pc:sldChg>
      <pc:sldChg chg="modSp">
        <pc:chgData name="Anne Kjersti Røise" userId="S::anne.kjersti.roise@hasle-loren.no::e4c49ecb-fb83-4eb5-9afc-f99e3451535f" providerId="AD" clId="Web-{AAD2E6A5-93BC-E302-3529-F29A99346432}" dt="2021-02-01T20:37:04.281" v="819" actId="20577"/>
        <pc:sldMkLst>
          <pc:docMk/>
          <pc:sldMk cId="2278460263" sldId="271"/>
        </pc:sldMkLst>
        <pc:spChg chg="mod">
          <ac:chgData name="Anne Kjersti Røise" userId="S::anne.kjersti.roise@hasle-loren.no::e4c49ecb-fb83-4eb5-9afc-f99e3451535f" providerId="AD" clId="Web-{AAD2E6A5-93BC-E302-3529-F29A99346432}" dt="2021-02-01T20:34:12.481" v="797" actId="20577"/>
          <ac:spMkLst>
            <pc:docMk/>
            <pc:sldMk cId="2278460263" sldId="271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2-01T20:37:04.281" v="819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modSp">
        <pc:chgData name="Anne Kjersti Røise" userId="S::anne.kjersti.roise@hasle-loren.no::e4c49ecb-fb83-4eb5-9afc-f99e3451535f" providerId="AD" clId="Web-{AAD2E6A5-93BC-E302-3529-F29A99346432}" dt="2021-01-31T11:44:17.252" v="767" actId="20577"/>
        <pc:sldMkLst>
          <pc:docMk/>
          <pc:sldMk cId="2826064131" sldId="274"/>
        </pc:sldMkLst>
        <pc:spChg chg="mod">
          <ac:chgData name="Anne Kjersti Røise" userId="S::anne.kjersti.roise@hasle-loren.no::e4c49ecb-fb83-4eb5-9afc-f99e3451535f" providerId="AD" clId="Web-{AAD2E6A5-93BC-E302-3529-F29A99346432}" dt="2021-01-31T11:44:17.252" v="767" actId="20577"/>
          <ac:spMkLst>
            <pc:docMk/>
            <pc:sldMk cId="2826064131" sldId="274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1-31T11:14:42.681" v="348" actId="20577"/>
          <ac:spMkLst>
            <pc:docMk/>
            <pc:sldMk cId="2826064131" sldId="274"/>
            <ac:spMk id="25" creationId="{9D3A35AF-7F36-42B3-9AEA-5627887EF1F1}"/>
          </ac:spMkLst>
        </pc:spChg>
      </pc:sldChg>
      <pc:sldChg chg="modSp">
        <pc:chgData name="Anne Kjersti Røise" userId="S::anne.kjersti.roise@hasle-loren.no::e4c49ecb-fb83-4eb5-9afc-f99e3451535f" providerId="AD" clId="Web-{AAD2E6A5-93BC-E302-3529-F29A99346432}" dt="2021-01-31T11:44:23.924" v="768" actId="20577"/>
        <pc:sldMkLst>
          <pc:docMk/>
          <pc:sldMk cId="4238028609" sldId="275"/>
        </pc:sldMkLst>
        <pc:spChg chg="mod">
          <ac:chgData name="Anne Kjersti Røise" userId="S::anne.kjersti.roise@hasle-loren.no::e4c49ecb-fb83-4eb5-9afc-f99e3451535f" providerId="AD" clId="Web-{AAD2E6A5-93BC-E302-3529-F29A99346432}" dt="2021-01-31T11:44:23.924" v="768" actId="20577"/>
          <ac:spMkLst>
            <pc:docMk/>
            <pc:sldMk cId="4238028609" sldId="275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1-31T11:02:33.539" v="201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del">
        <pc:chgData name="Anne Kjersti Røise" userId="S::anne.kjersti.roise@hasle-loren.no::e4c49ecb-fb83-4eb5-9afc-f99e3451535f" providerId="AD" clId="Web-{AAD2E6A5-93BC-E302-3529-F29A99346432}" dt="2021-01-31T11:03:27.587" v="220"/>
        <pc:sldMkLst>
          <pc:docMk/>
          <pc:sldMk cId="2690004133" sldId="276"/>
        </pc:sldMkLst>
      </pc:sldChg>
      <pc:sldChg chg="modSp">
        <pc:chgData name="Anne Kjersti Røise" userId="S::anne.kjersti.roise@hasle-loren.no::e4c49ecb-fb83-4eb5-9afc-f99e3451535f" providerId="AD" clId="Web-{AAD2E6A5-93BC-E302-3529-F29A99346432}" dt="2021-01-31T11:44:28.408" v="769" actId="20577"/>
        <pc:sldMkLst>
          <pc:docMk/>
          <pc:sldMk cId="665874236" sldId="277"/>
        </pc:sldMkLst>
        <pc:spChg chg="mod">
          <ac:chgData name="Anne Kjersti Røise" userId="S::anne.kjersti.roise@hasle-loren.no::e4c49ecb-fb83-4eb5-9afc-f99e3451535f" providerId="AD" clId="Web-{AAD2E6A5-93BC-E302-3529-F29A99346432}" dt="2021-01-31T11:44:28.408" v="769" actId="20577"/>
          <ac:spMkLst>
            <pc:docMk/>
            <pc:sldMk cId="665874236" sldId="277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1-31T11:24:12.881" v="584" actId="20577"/>
          <ac:spMkLst>
            <pc:docMk/>
            <pc:sldMk cId="665874236" sldId="277"/>
            <ac:spMk id="25" creationId="{9D3A35AF-7F36-42B3-9AEA-5627887EF1F1}"/>
          </ac:spMkLst>
        </pc:spChg>
        <pc:graphicFrameChg chg="mod modGraphic">
          <ac:chgData name="Anne Kjersti Røise" userId="S::anne.kjersti.roise@hasle-loren.no::e4c49ecb-fb83-4eb5-9afc-f99e3451535f" providerId="AD" clId="Web-{AAD2E6A5-93BC-E302-3529-F29A99346432}" dt="2021-01-31T11:23:03.286" v="578" actId="1076"/>
          <ac:graphicFrameMkLst>
            <pc:docMk/>
            <pc:sldMk cId="665874236" sldId="277"/>
            <ac:graphicFrameMk id="3" creationId="{C1097CD8-0AE0-44D1-B75C-B672E75FDEF2}"/>
          </ac:graphicFrameMkLst>
        </pc:graphicFrameChg>
      </pc:sldChg>
      <pc:sldChg chg="modSp del">
        <pc:chgData name="Anne Kjersti Røise" userId="S::anne.kjersti.roise@hasle-loren.no::e4c49ecb-fb83-4eb5-9afc-f99e3451535f" providerId="AD" clId="Web-{AAD2E6A5-93BC-E302-3529-F29A99346432}" dt="2021-01-31T11:24:21.647" v="585"/>
        <pc:sldMkLst>
          <pc:docMk/>
          <pc:sldMk cId="1450471946" sldId="278"/>
        </pc:sldMkLst>
        <pc:spChg chg="mod">
          <ac:chgData name="Anne Kjersti Røise" userId="S::anne.kjersti.roise@hasle-loren.no::e4c49ecb-fb83-4eb5-9afc-f99e3451535f" providerId="AD" clId="Web-{AAD2E6A5-93BC-E302-3529-F29A99346432}" dt="2021-01-31T11:16:16.058" v="411" actId="20577"/>
          <ac:spMkLst>
            <pc:docMk/>
            <pc:sldMk cId="1450471946" sldId="278"/>
            <ac:spMk id="25" creationId="{9D3A35AF-7F36-42B3-9AEA-5627887EF1F1}"/>
          </ac:spMkLst>
        </pc:spChg>
      </pc:sldChg>
      <pc:sldChg chg="del">
        <pc:chgData name="Anne Kjersti Røise" userId="S::anne.kjersti.roise@hasle-loren.no::e4c49ecb-fb83-4eb5-9afc-f99e3451535f" providerId="AD" clId="Web-{AAD2E6A5-93BC-E302-3529-F29A99346432}" dt="2021-01-30T11:49:46.647" v="2"/>
        <pc:sldMkLst>
          <pc:docMk/>
          <pc:sldMk cId="476567014" sldId="279"/>
        </pc:sldMkLst>
      </pc:sldChg>
      <pc:sldChg chg="del">
        <pc:chgData name="Anne Kjersti Røise" userId="S::anne.kjersti.roise@hasle-loren.no::e4c49ecb-fb83-4eb5-9afc-f99e3451535f" providerId="AD" clId="Web-{AAD2E6A5-93BC-E302-3529-F29A99346432}" dt="2021-01-30T11:49:46.647" v="1"/>
        <pc:sldMkLst>
          <pc:docMk/>
          <pc:sldMk cId="72645384" sldId="280"/>
        </pc:sldMkLst>
      </pc:sldChg>
      <pc:sldChg chg="del">
        <pc:chgData name="Anne Kjersti Røise" userId="S::anne.kjersti.roise@hasle-loren.no::e4c49ecb-fb83-4eb5-9afc-f99e3451535f" providerId="AD" clId="Web-{AAD2E6A5-93BC-E302-3529-F29A99346432}" dt="2021-01-30T11:49:46.647" v="0"/>
        <pc:sldMkLst>
          <pc:docMk/>
          <pc:sldMk cId="292411066" sldId="281"/>
        </pc:sldMkLst>
      </pc:sldChg>
      <pc:sldChg chg="del">
        <pc:chgData name="Anne Kjersti Røise" userId="S::anne.kjersti.roise@hasle-loren.no::e4c49ecb-fb83-4eb5-9afc-f99e3451535f" providerId="AD" clId="Web-{AAD2E6A5-93BC-E302-3529-F29A99346432}" dt="2021-02-01T20:39:13.268" v="854"/>
        <pc:sldMkLst>
          <pc:docMk/>
          <pc:sldMk cId="1944242656" sldId="282"/>
        </pc:sldMkLst>
      </pc:sldChg>
      <pc:sldChg chg="modSp add ord replId">
        <pc:chgData name="Anne Kjersti Røise" userId="S::anne.kjersti.roise@hasle-loren.no::e4c49ecb-fb83-4eb5-9afc-f99e3451535f" providerId="AD" clId="Web-{AAD2E6A5-93BC-E302-3529-F29A99346432}" dt="2021-01-31T11:46:32.942" v="791" actId="20577"/>
        <pc:sldMkLst>
          <pc:docMk/>
          <pc:sldMk cId="380797650" sldId="283"/>
        </pc:sldMkLst>
        <pc:spChg chg="mod">
          <ac:chgData name="Anne Kjersti Røise" userId="S::anne.kjersti.roise@hasle-loren.no::e4c49ecb-fb83-4eb5-9afc-f99e3451535f" providerId="AD" clId="Web-{AAD2E6A5-93BC-E302-3529-F29A99346432}" dt="2021-01-31T11:44:32.362" v="770" actId="20577"/>
          <ac:spMkLst>
            <pc:docMk/>
            <pc:sldMk cId="380797650" sldId="283"/>
            <ac:spMk id="10" creationId="{4A471687-CCE7-425A-97A1-844B422A2BC0}"/>
          </ac:spMkLst>
        </pc:spChg>
        <pc:spChg chg="mod">
          <ac:chgData name="Anne Kjersti Røise" userId="S::anne.kjersti.roise@hasle-loren.no::e4c49ecb-fb83-4eb5-9afc-f99e3451535f" providerId="AD" clId="Web-{AAD2E6A5-93BC-E302-3529-F29A99346432}" dt="2021-01-31T11:46:32.942" v="791" actId="20577"/>
          <ac:spMkLst>
            <pc:docMk/>
            <pc:sldMk cId="380797650" sldId="283"/>
            <ac:spMk id="25" creationId="{9D3A35AF-7F36-42B3-9AEA-5627887EF1F1}"/>
          </ac:spMkLst>
        </pc:spChg>
      </pc:sldChg>
      <pc:sldChg chg="modSp add ord replId">
        <pc:chgData name="Anne Kjersti Røise" userId="S::anne.kjersti.roise@hasle-loren.no::e4c49ecb-fb83-4eb5-9afc-f99e3451535f" providerId="AD" clId="Web-{AAD2E6A5-93BC-E302-3529-F29A99346432}" dt="2021-02-01T20:34:57.060" v="810" actId="20577"/>
        <pc:sldMkLst>
          <pc:docMk/>
          <pc:sldMk cId="3019942684" sldId="284"/>
        </pc:sldMkLst>
        <pc:spChg chg="mod">
          <ac:chgData name="Anne Kjersti Røise" userId="S::anne.kjersti.roise@hasle-loren.no::e4c49ecb-fb83-4eb5-9afc-f99e3451535f" providerId="AD" clId="Web-{AAD2E6A5-93BC-E302-3529-F29A99346432}" dt="2021-02-01T20:34:57.060" v="810" actId="20577"/>
          <ac:spMkLst>
            <pc:docMk/>
            <pc:sldMk cId="3019942684" sldId="284"/>
            <ac:spMk id="10" creationId="{4A471687-CCE7-425A-97A1-844B422A2BC0}"/>
          </ac:spMkLst>
        </pc:spChg>
      </pc:sldChg>
    </pc:docChg>
  </pc:docChgLst>
  <pc:docChgLst>
    <pc:chgData name="Soltvedt, Anne Kristine" userId="S::aks_idrettsforbundet.no#ext#@hasleloren.onmicrosoft.com::f6342128-c3ee-4b17-8751-fed933022e6c" providerId="AD" clId="Web-{DEAD6FA4-EB86-4F5C-BD7A-7DDDEF03C9AF}"/>
    <pc:docChg chg="modSld sldOrd">
      <pc:chgData name="Soltvedt, Anne Kristine" userId="S::aks_idrettsforbundet.no#ext#@hasleloren.onmicrosoft.com::f6342128-c3ee-4b17-8751-fed933022e6c" providerId="AD" clId="Web-{DEAD6FA4-EB86-4F5C-BD7A-7DDDEF03C9AF}" dt="2021-02-15T20:42:11.103" v="7"/>
      <pc:docMkLst>
        <pc:docMk/>
      </pc:docMkLst>
      <pc:sldChg chg="modSp">
        <pc:chgData name="Soltvedt, Anne Kristine" userId="S::aks_idrettsforbundet.no#ext#@hasleloren.onmicrosoft.com::f6342128-c3ee-4b17-8751-fed933022e6c" providerId="AD" clId="Web-{DEAD6FA4-EB86-4F5C-BD7A-7DDDEF03C9AF}" dt="2021-02-15T20:41:39.696" v="5" actId="1076"/>
        <pc:sldMkLst>
          <pc:docMk/>
          <pc:sldMk cId="2094683669" sldId="263"/>
        </pc:sldMkLst>
        <pc:spChg chg="mod">
          <ac:chgData name="Soltvedt, Anne Kristine" userId="S::aks_idrettsforbundet.no#ext#@hasleloren.onmicrosoft.com::f6342128-c3ee-4b17-8751-fed933022e6c" providerId="AD" clId="Web-{DEAD6FA4-EB86-4F5C-BD7A-7DDDEF03C9AF}" dt="2021-02-15T20:41:34.368" v="3" actId="20577"/>
          <ac:spMkLst>
            <pc:docMk/>
            <pc:sldMk cId="2094683669" sldId="263"/>
            <ac:spMk id="10" creationId="{4A471687-CCE7-425A-97A1-844B422A2BC0}"/>
          </ac:spMkLst>
        </pc:spChg>
        <pc:spChg chg="mod">
          <ac:chgData name="Soltvedt, Anne Kristine" userId="S::aks_idrettsforbundet.no#ext#@hasleloren.onmicrosoft.com::f6342128-c3ee-4b17-8751-fed933022e6c" providerId="AD" clId="Web-{DEAD6FA4-EB86-4F5C-BD7A-7DDDEF03C9AF}" dt="2021-02-15T20:41:39.696" v="5" actId="1076"/>
          <ac:spMkLst>
            <pc:docMk/>
            <pc:sldMk cId="2094683669" sldId="263"/>
            <ac:spMk id="25" creationId="{9D3A35AF-7F36-42B3-9AEA-5627887EF1F1}"/>
          </ac:spMkLst>
        </pc:spChg>
      </pc:sldChg>
      <pc:sldChg chg="ord">
        <pc:chgData name="Soltvedt, Anne Kristine" userId="S::aks_idrettsforbundet.no#ext#@hasleloren.onmicrosoft.com::f6342128-c3ee-4b17-8751-fed933022e6c" providerId="AD" clId="Web-{DEAD6FA4-EB86-4F5C-BD7A-7DDDEF03C9AF}" dt="2021-02-15T20:42:11.103" v="7"/>
        <pc:sldMkLst>
          <pc:docMk/>
          <pc:sldMk cId="2779445674" sldId="269"/>
        </pc:sldMkLst>
      </pc:sldChg>
      <pc:sldChg chg="modSp">
        <pc:chgData name="Soltvedt, Anne Kristine" userId="S::aks_idrettsforbundet.no#ext#@hasleloren.onmicrosoft.com::f6342128-c3ee-4b17-8751-fed933022e6c" providerId="AD" clId="Web-{DEAD6FA4-EB86-4F5C-BD7A-7DDDEF03C9AF}" dt="2021-02-15T20:41:03.023" v="2" actId="20577"/>
        <pc:sldMkLst>
          <pc:docMk/>
          <pc:sldMk cId="665874236" sldId="277"/>
        </pc:sldMkLst>
        <pc:spChg chg="mod">
          <ac:chgData name="Soltvedt, Anne Kristine" userId="S::aks_idrettsforbundet.no#ext#@hasleloren.onmicrosoft.com::f6342128-c3ee-4b17-8751-fed933022e6c" providerId="AD" clId="Web-{DEAD6FA4-EB86-4F5C-BD7A-7DDDEF03C9AF}" dt="2021-02-15T20:41:03.023" v="2" actId="20577"/>
          <ac:spMkLst>
            <pc:docMk/>
            <pc:sldMk cId="665874236" sldId="277"/>
            <ac:spMk id="25" creationId="{9D3A35AF-7F36-42B3-9AEA-5627887EF1F1}"/>
          </ac:spMkLst>
        </pc:spChg>
      </pc:sldChg>
    </pc:docChg>
  </pc:docChgLst>
  <pc:docChgLst>
    <pc:chgData name="Christophe Mangion" userId="S::christophe.mangion@hasle-loren.no::006b5fc1-97d0-4e06-a4c2-46e4229e60c3" providerId="AD" clId="Web-{B6659A05-0B5F-42A3-80B4-3DF3758ACC2A}"/>
    <pc:docChg chg="modSld">
      <pc:chgData name="Christophe Mangion" userId="S::christophe.mangion@hasle-loren.no::006b5fc1-97d0-4e06-a4c2-46e4229e60c3" providerId="AD" clId="Web-{B6659A05-0B5F-42A3-80B4-3DF3758ACC2A}" dt="2022-01-27T18:53:27.527" v="11" actId="20577"/>
      <pc:docMkLst>
        <pc:docMk/>
      </pc:docMkLst>
      <pc:sldChg chg="modSp">
        <pc:chgData name="Christophe Mangion" userId="S::christophe.mangion@hasle-loren.no::006b5fc1-97d0-4e06-a4c2-46e4229e60c3" providerId="AD" clId="Web-{B6659A05-0B5F-42A3-80B4-3DF3758ACC2A}" dt="2022-01-27T18:53:27.527" v="11" actId="20577"/>
        <pc:sldMkLst>
          <pc:docMk/>
          <pc:sldMk cId="2094683669" sldId="263"/>
        </pc:sldMkLst>
        <pc:spChg chg="mod">
          <ac:chgData name="Christophe Mangion" userId="S::christophe.mangion@hasle-loren.no::006b5fc1-97d0-4e06-a4c2-46e4229e60c3" providerId="AD" clId="Web-{B6659A05-0B5F-42A3-80B4-3DF3758ACC2A}" dt="2022-01-27T18:53:27.527" v="11" actId="20577"/>
          <ac:spMkLst>
            <pc:docMk/>
            <pc:sldMk cId="2094683669" sldId="263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B6659A05-0B5F-42A3-80B4-3DF3758ACC2A}" dt="2022-01-27T18:50:58.493" v="9"/>
        <pc:sldMkLst>
          <pc:docMk/>
          <pc:sldMk cId="665874236" sldId="277"/>
        </pc:sldMkLst>
        <pc:graphicFrameChg chg="mod modGraphic">
          <ac:chgData name="Christophe Mangion" userId="S::christophe.mangion@hasle-loren.no::006b5fc1-97d0-4e06-a4c2-46e4229e60c3" providerId="AD" clId="Web-{B6659A05-0B5F-42A3-80B4-3DF3758ACC2A}" dt="2022-01-27T18:50:58.493" v="9"/>
          <ac:graphicFrameMkLst>
            <pc:docMk/>
            <pc:sldMk cId="665874236" sldId="277"/>
            <ac:graphicFrameMk id="3" creationId="{C1097CD8-0AE0-44D1-B75C-B672E75FDEF2}"/>
          </ac:graphicFrameMkLst>
        </pc:graphicFrameChg>
      </pc:sldChg>
    </pc:docChg>
  </pc:docChgLst>
  <pc:docChgLst>
    <pc:chgData name="Caroline  Ringstad Schultz" userId="S::caroline.ringstad.schultz@hasle-loren.no::ebef769d-1e26-49ee-9865-f84fbc9a4c30" providerId="AD" clId="Web-{88445E2F-A0E0-5571-415E-5BC78F8027F3}"/>
    <pc:docChg chg="modSld">
      <pc:chgData name="Caroline  Ringstad Schultz" userId="S::caroline.ringstad.schultz@hasle-loren.no::ebef769d-1e26-49ee-9865-f84fbc9a4c30" providerId="AD" clId="Web-{88445E2F-A0E0-5571-415E-5BC78F8027F3}" dt="2023-02-09T19:13:00.416" v="23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88445E2F-A0E0-5571-415E-5BC78F8027F3}" dt="2023-02-09T19:13:00.416" v="23" actId="20577"/>
        <pc:sldMkLst>
          <pc:docMk/>
          <pc:sldMk cId="2779445674" sldId="269"/>
        </pc:sldMkLst>
        <pc:spChg chg="mod">
          <ac:chgData name="Caroline  Ringstad Schultz" userId="S::caroline.ringstad.schultz@hasle-loren.no::ebef769d-1e26-49ee-9865-f84fbc9a4c30" providerId="AD" clId="Web-{88445E2F-A0E0-5571-415E-5BC78F8027F3}" dt="2023-02-09T19:13:00.416" v="23" actId="20577"/>
          <ac:spMkLst>
            <pc:docMk/>
            <pc:sldMk cId="2779445674" sldId="269"/>
            <ac:spMk id="10" creationId="{4A471687-CCE7-425A-97A1-844B422A2BC0}"/>
          </ac:spMkLst>
        </pc:spChg>
      </pc:sldChg>
      <pc:sldChg chg="modSp">
        <pc:chgData name="Caroline  Ringstad Schultz" userId="S::caroline.ringstad.schultz@hasle-loren.no::ebef769d-1e26-49ee-9865-f84fbc9a4c30" providerId="AD" clId="Web-{88445E2F-A0E0-5571-415E-5BC78F8027F3}" dt="2023-02-09T17:09:10.402" v="21" actId="20577"/>
        <pc:sldMkLst>
          <pc:docMk/>
          <pc:sldMk cId="3019942684" sldId="284"/>
        </pc:sldMkLst>
        <pc:spChg chg="mod">
          <ac:chgData name="Caroline  Ringstad Schultz" userId="S::caroline.ringstad.schultz@hasle-loren.no::ebef769d-1e26-49ee-9865-f84fbc9a4c30" providerId="AD" clId="Web-{88445E2F-A0E0-5571-415E-5BC78F8027F3}" dt="2023-02-09T17:09:10.402" v="21" actId="20577"/>
          <ac:spMkLst>
            <pc:docMk/>
            <pc:sldMk cId="3019942684" sldId="284"/>
            <ac:spMk id="25" creationId="{9D3A35AF-7F36-42B3-9AEA-5627887EF1F1}"/>
          </ac:spMkLst>
        </pc:spChg>
      </pc:sldChg>
    </pc:docChg>
  </pc:docChgLst>
  <pc:docChgLst>
    <pc:chgData name="Christophe Mangion" userId="S::christophe.mangion@hasle-loren.no::006b5fc1-97d0-4e06-a4c2-46e4229e60c3" providerId="AD" clId="Web-{EA3DE0FE-7F42-4626-B832-57E3541969A8}"/>
    <pc:docChg chg="delSld modSld">
      <pc:chgData name="Christophe Mangion" userId="S::christophe.mangion@hasle-loren.no::006b5fc1-97d0-4e06-a4c2-46e4229e60c3" providerId="AD" clId="Web-{EA3DE0FE-7F42-4626-B832-57E3541969A8}" dt="2022-02-09T16:55:19.726" v="123" actId="20577"/>
      <pc:docMkLst>
        <pc:docMk/>
      </pc:docMkLst>
      <pc:sldChg chg="modSp">
        <pc:chgData name="Christophe Mangion" userId="S::christophe.mangion@hasle-loren.no::006b5fc1-97d0-4e06-a4c2-46e4229e60c3" providerId="AD" clId="Web-{EA3DE0FE-7F42-4626-B832-57E3541969A8}" dt="2022-02-09T16:55:19.726" v="123" actId="20577"/>
        <pc:sldMkLst>
          <pc:docMk/>
          <pc:sldMk cId="2278460263" sldId="271"/>
        </pc:sldMkLst>
        <pc:spChg chg="mod">
          <ac:chgData name="Christophe Mangion" userId="S::christophe.mangion@hasle-loren.no::006b5fc1-97d0-4e06-a4c2-46e4229e60c3" providerId="AD" clId="Web-{EA3DE0FE-7F42-4626-B832-57E3541969A8}" dt="2022-02-09T16:55:19.726" v="123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EA3DE0FE-7F42-4626-B832-57E3541969A8}" dt="2022-02-09T16:46:11.852" v="1" actId="20577"/>
        <pc:sldMkLst>
          <pc:docMk/>
          <pc:sldMk cId="2826064131" sldId="274"/>
        </pc:sldMkLst>
        <pc:spChg chg="mod">
          <ac:chgData name="Christophe Mangion" userId="S::christophe.mangion@hasle-loren.no::006b5fc1-97d0-4e06-a4c2-46e4229e60c3" providerId="AD" clId="Web-{EA3DE0FE-7F42-4626-B832-57E3541969A8}" dt="2022-02-09T16:46:11.852" v="1" actId="20577"/>
          <ac:spMkLst>
            <pc:docMk/>
            <pc:sldMk cId="2826064131" sldId="274"/>
            <ac:spMk id="25" creationId="{9D3A35AF-7F36-42B3-9AEA-5627887EF1F1}"/>
          </ac:spMkLst>
        </pc:spChg>
      </pc:sldChg>
      <pc:sldChg chg="del">
        <pc:chgData name="Christophe Mangion" userId="S::christophe.mangion@hasle-loren.no::006b5fc1-97d0-4e06-a4c2-46e4229e60c3" providerId="AD" clId="Web-{EA3DE0FE-7F42-4626-B832-57E3541969A8}" dt="2022-02-09T16:52:14.471" v="68"/>
        <pc:sldMkLst>
          <pc:docMk/>
          <pc:sldMk cId="1381201019" sldId="285"/>
        </pc:sldMkLst>
      </pc:sldChg>
      <pc:sldChg chg="addSp delSp modSp">
        <pc:chgData name="Christophe Mangion" userId="S::christophe.mangion@hasle-loren.no::006b5fc1-97d0-4e06-a4c2-46e4229e60c3" providerId="AD" clId="Web-{EA3DE0FE-7F42-4626-B832-57E3541969A8}" dt="2022-02-09T16:49:07.357" v="9" actId="14100"/>
        <pc:sldMkLst>
          <pc:docMk/>
          <pc:sldMk cId="936078441" sldId="286"/>
        </pc:sldMkLst>
        <pc:picChg chg="del">
          <ac:chgData name="Christophe Mangion" userId="S::christophe.mangion@hasle-loren.no::006b5fc1-97d0-4e06-a4c2-46e4229e60c3" providerId="AD" clId="Web-{EA3DE0FE-7F42-4626-B832-57E3541969A8}" dt="2022-02-09T16:48:43.856" v="2"/>
          <ac:picMkLst>
            <pc:docMk/>
            <pc:sldMk cId="936078441" sldId="286"/>
            <ac:picMk id="2" creationId="{01289B85-4FEE-4FB7-B3BA-BD12401DE1A3}"/>
          </ac:picMkLst>
        </pc:picChg>
        <pc:picChg chg="add mod">
          <ac:chgData name="Christophe Mangion" userId="S::christophe.mangion@hasle-loren.no::006b5fc1-97d0-4e06-a4c2-46e4229e60c3" providerId="AD" clId="Web-{EA3DE0FE-7F42-4626-B832-57E3541969A8}" dt="2022-02-09T16:49:07.357" v="9" actId="14100"/>
          <ac:picMkLst>
            <pc:docMk/>
            <pc:sldMk cId="936078441" sldId="286"/>
            <ac:picMk id="3" creationId="{2E54B280-52FE-4A49-96A8-207A4413B2AD}"/>
          </ac:picMkLst>
        </pc:picChg>
      </pc:sldChg>
      <pc:sldChg chg="modSp">
        <pc:chgData name="Christophe Mangion" userId="S::christophe.mangion@hasle-loren.no::006b5fc1-97d0-4e06-a4c2-46e4229e60c3" providerId="AD" clId="Web-{EA3DE0FE-7F42-4626-B832-57E3541969A8}" dt="2022-02-09T16:51:56.674" v="67" actId="20577"/>
        <pc:sldMkLst>
          <pc:docMk/>
          <pc:sldMk cId="338646225" sldId="287"/>
        </pc:sldMkLst>
        <pc:spChg chg="mod">
          <ac:chgData name="Christophe Mangion" userId="S::christophe.mangion@hasle-loren.no::006b5fc1-97d0-4e06-a4c2-46e4229e60c3" providerId="AD" clId="Web-{EA3DE0FE-7F42-4626-B832-57E3541969A8}" dt="2022-02-09T16:51:56.674" v="67" actId="20577"/>
          <ac:spMkLst>
            <pc:docMk/>
            <pc:sldMk cId="338646225" sldId="287"/>
            <ac:spMk id="3" creationId="{8ADDF184-161B-44AE-BD0D-502BB3D379FE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A917CD2D-E8F2-EC28-CAB0-73C62B8C4E29}"/>
    <pc:docChg chg="modSld">
      <pc:chgData name="Caroline  Ringstad Schultz" userId="S::caroline.ringstad.schultz@hasle-loren.no::ebef769d-1e26-49ee-9865-f84fbc9a4c30" providerId="AD" clId="Web-{A917CD2D-E8F2-EC28-CAB0-73C62B8C4E29}" dt="2023-01-26T18:03:52.826" v="111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A917CD2D-E8F2-EC28-CAB0-73C62B8C4E29}" dt="2023-01-26T18:03:52.826" v="111" actId="20577"/>
        <pc:sldMkLst>
          <pc:docMk/>
          <pc:sldMk cId="2278460263" sldId="271"/>
        </pc:sldMkLst>
        <pc:spChg chg="mod">
          <ac:chgData name="Caroline  Ringstad Schultz" userId="S::caroline.ringstad.schultz@hasle-loren.no::ebef769d-1e26-49ee-9865-f84fbc9a4c30" providerId="AD" clId="Web-{A917CD2D-E8F2-EC28-CAB0-73C62B8C4E29}" dt="2023-01-26T18:03:52.826" v="111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A917CD2D-E8F2-EC28-CAB0-73C62B8C4E29}" dt="2023-01-26T17:53:50.122" v="57" actId="20577"/>
        <pc:sldMkLst>
          <pc:docMk/>
          <pc:sldMk cId="3019942684" sldId="284"/>
        </pc:sldMkLst>
        <pc:spChg chg="mod">
          <ac:chgData name="Caroline  Ringstad Schultz" userId="S::caroline.ringstad.schultz@hasle-loren.no::ebef769d-1e26-49ee-9865-f84fbc9a4c30" providerId="AD" clId="Web-{A917CD2D-E8F2-EC28-CAB0-73C62B8C4E29}" dt="2023-01-26T17:53:50.122" v="57" actId="20577"/>
          <ac:spMkLst>
            <pc:docMk/>
            <pc:sldMk cId="3019942684" sldId="284"/>
            <ac:spMk id="25" creationId="{9D3A35AF-7F36-42B3-9AEA-5627887EF1F1}"/>
          </ac:spMkLst>
        </pc:spChg>
      </pc:sldChg>
    </pc:docChg>
  </pc:docChgLst>
  <pc:docChgLst>
    <pc:chgData name="Christophe Mangion" userId="S::christophe.mangion@hasle-loren.no::006b5fc1-97d0-4e06-a4c2-46e4229e60c3" providerId="AD" clId="Web-{0E88CF81-7BBD-4F76-9F9B-4679AE574DDA}"/>
    <pc:docChg chg="delSld modSld">
      <pc:chgData name="Christophe Mangion" userId="S::christophe.mangion@hasle-loren.no::006b5fc1-97d0-4e06-a4c2-46e4229e60c3" providerId="AD" clId="Web-{0E88CF81-7BBD-4F76-9F9B-4679AE574DDA}" dt="2022-01-23T13:51:11.119" v="648" actId="20577"/>
      <pc:docMkLst>
        <pc:docMk/>
      </pc:docMkLst>
      <pc:sldChg chg="modSp">
        <pc:chgData name="Christophe Mangion" userId="S::christophe.mangion@hasle-loren.no::006b5fc1-97d0-4e06-a4c2-46e4229e60c3" providerId="AD" clId="Web-{0E88CF81-7BBD-4F76-9F9B-4679AE574DDA}" dt="2022-01-23T13:38:36.840" v="119" actId="20577"/>
        <pc:sldMkLst>
          <pc:docMk/>
          <pc:sldMk cId="3498420873" sldId="258"/>
        </pc:sldMkLst>
        <pc:spChg chg="mod">
          <ac:chgData name="Christophe Mangion" userId="S::christophe.mangion@hasle-loren.no::006b5fc1-97d0-4e06-a4c2-46e4229e60c3" providerId="AD" clId="Web-{0E88CF81-7BBD-4F76-9F9B-4679AE574DDA}" dt="2022-01-23T13:38:36.840" v="119" actId="20577"/>
          <ac:spMkLst>
            <pc:docMk/>
            <pc:sldMk cId="3498420873" sldId="258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35:32.986" v="4" actId="20577"/>
        <pc:sldMkLst>
          <pc:docMk/>
          <pc:sldMk cId="3609858087" sldId="259"/>
        </pc:sldMkLst>
        <pc:spChg chg="mod">
          <ac:chgData name="Christophe Mangion" userId="S::christophe.mangion@hasle-loren.no::006b5fc1-97d0-4e06-a4c2-46e4229e60c3" providerId="AD" clId="Web-{0E88CF81-7BBD-4F76-9F9B-4679AE574DDA}" dt="2022-01-23T13:35:19.891" v="0" actId="20577"/>
          <ac:spMkLst>
            <pc:docMk/>
            <pc:sldMk cId="3609858087" sldId="259"/>
            <ac:spMk id="2" creationId="{00000000-0000-0000-0000-000000000000}"/>
          </ac:spMkLst>
        </pc:spChg>
        <pc:spChg chg="mod">
          <ac:chgData name="Christophe Mangion" userId="S::christophe.mangion@hasle-loren.no::006b5fc1-97d0-4e06-a4c2-46e4229e60c3" providerId="AD" clId="Web-{0E88CF81-7BBD-4F76-9F9B-4679AE574DDA}" dt="2022-01-23T13:35:32.986" v="4" actId="20577"/>
          <ac:spMkLst>
            <pc:docMk/>
            <pc:sldMk cId="3609858087" sldId="259"/>
            <ac:spMk id="3" creationId="{00000000-0000-0000-0000-000000000000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51:11.119" v="648" actId="20577"/>
        <pc:sldMkLst>
          <pc:docMk/>
          <pc:sldMk cId="2094683669" sldId="263"/>
        </pc:sldMkLst>
        <pc:spChg chg="mod">
          <ac:chgData name="Christophe Mangion" userId="S::christophe.mangion@hasle-loren.no::006b5fc1-97d0-4e06-a4c2-46e4229e60c3" providerId="AD" clId="Web-{0E88CF81-7BBD-4F76-9F9B-4679AE574DDA}" dt="2022-01-23T13:51:11.119" v="648" actId="20577"/>
          <ac:spMkLst>
            <pc:docMk/>
            <pc:sldMk cId="2094683669" sldId="263"/>
            <ac:spMk id="25" creationId="{9D3A35AF-7F36-42B3-9AEA-5627887EF1F1}"/>
          </ac:spMkLst>
        </pc:spChg>
      </pc:sldChg>
      <pc:sldChg chg="delSp modSp">
        <pc:chgData name="Christophe Mangion" userId="S::christophe.mangion@hasle-loren.no::006b5fc1-97d0-4e06-a4c2-46e4229e60c3" providerId="AD" clId="Web-{0E88CF81-7BBD-4F76-9F9B-4679AE574DDA}" dt="2022-01-23T13:46:38.446" v="487" actId="20577"/>
        <pc:sldMkLst>
          <pc:docMk/>
          <pc:sldMk cId="1696032981" sldId="268"/>
        </pc:sldMkLst>
        <pc:spChg chg="del">
          <ac:chgData name="Christophe Mangion" userId="S::christophe.mangion@hasle-loren.no::006b5fc1-97d0-4e06-a4c2-46e4229e60c3" providerId="AD" clId="Web-{0E88CF81-7BBD-4F76-9F9B-4679AE574DDA}" dt="2022-01-23T13:46:18.383" v="467"/>
          <ac:spMkLst>
            <pc:docMk/>
            <pc:sldMk cId="1696032981" sldId="268"/>
            <ac:spMk id="11" creationId="{645665E2-C4D3-4EF2-8823-2BF915EB7FE1}"/>
          </ac:spMkLst>
        </pc:spChg>
        <pc:spChg chg="mod">
          <ac:chgData name="Christophe Mangion" userId="S::christophe.mangion@hasle-loren.no::006b5fc1-97d0-4e06-a4c2-46e4229e60c3" providerId="AD" clId="Web-{0E88CF81-7BBD-4F76-9F9B-4679AE574DDA}" dt="2022-01-23T13:46:38.446" v="487" actId="20577"/>
          <ac:spMkLst>
            <pc:docMk/>
            <pc:sldMk cId="1696032981" sldId="268"/>
            <ac:spMk id="25" creationId="{9D3A35AF-7F36-42B3-9AEA-5627887EF1F1}"/>
          </ac:spMkLst>
        </pc:spChg>
        <pc:picChg chg="del">
          <ac:chgData name="Christophe Mangion" userId="S::christophe.mangion@hasle-loren.no::006b5fc1-97d0-4e06-a4c2-46e4229e60c3" providerId="AD" clId="Web-{0E88CF81-7BBD-4F76-9F9B-4679AE574DDA}" dt="2022-01-23T13:46:14.039" v="466"/>
          <ac:picMkLst>
            <pc:docMk/>
            <pc:sldMk cId="1696032981" sldId="268"/>
            <ac:picMk id="4" creationId="{2BD4AC12-9AE5-4D81-B731-D1E3308D0EE0}"/>
          </ac:picMkLst>
        </pc:picChg>
      </pc:sldChg>
      <pc:sldChg chg="modSp">
        <pc:chgData name="Christophe Mangion" userId="S::christophe.mangion@hasle-loren.no::006b5fc1-97d0-4e06-a4c2-46e4229e60c3" providerId="AD" clId="Web-{0E88CF81-7BBD-4F76-9F9B-4679AE574DDA}" dt="2022-01-23T13:47:06.354" v="494" actId="20577"/>
        <pc:sldMkLst>
          <pc:docMk/>
          <pc:sldMk cId="2779445674" sldId="269"/>
        </pc:sldMkLst>
        <pc:spChg chg="mod">
          <ac:chgData name="Christophe Mangion" userId="S::christophe.mangion@hasle-loren.no::006b5fc1-97d0-4e06-a4c2-46e4229e60c3" providerId="AD" clId="Web-{0E88CF81-7BBD-4F76-9F9B-4679AE574DDA}" dt="2022-01-23T13:47:06.354" v="494" actId="20577"/>
          <ac:spMkLst>
            <pc:docMk/>
            <pc:sldMk cId="2779445674" sldId="269"/>
            <ac:spMk id="10" creationId="{4A471687-CCE7-425A-97A1-844B422A2BC0}"/>
          </ac:spMkLst>
        </pc:spChg>
      </pc:sldChg>
      <pc:sldChg chg="del">
        <pc:chgData name="Christophe Mangion" userId="S::christophe.mangion@hasle-loren.no::006b5fc1-97d0-4e06-a4c2-46e4229e60c3" providerId="AD" clId="Web-{0E88CF81-7BBD-4F76-9F9B-4679AE574DDA}" dt="2022-01-23T13:46:43.025" v="488"/>
        <pc:sldMkLst>
          <pc:docMk/>
          <pc:sldMk cId="1054475627" sldId="270"/>
        </pc:sldMkLst>
      </pc:sldChg>
      <pc:sldChg chg="del">
        <pc:chgData name="Christophe Mangion" userId="S::christophe.mangion@hasle-loren.no::006b5fc1-97d0-4e06-a4c2-46e4229e60c3" providerId="AD" clId="Web-{0E88CF81-7BBD-4F76-9F9B-4679AE574DDA}" dt="2022-01-23T13:46:48.056" v="489"/>
        <pc:sldMkLst>
          <pc:docMk/>
          <pc:sldMk cId="3603537771" sldId="272"/>
        </pc:sldMkLst>
      </pc:sldChg>
      <pc:sldChg chg="modSp">
        <pc:chgData name="Christophe Mangion" userId="S::christophe.mangion@hasle-loren.no::006b5fc1-97d0-4e06-a4c2-46e4229e60c3" providerId="AD" clId="Web-{0E88CF81-7BBD-4F76-9F9B-4679AE574DDA}" dt="2022-01-23T13:40:28.612" v="249" actId="20577"/>
        <pc:sldMkLst>
          <pc:docMk/>
          <pc:sldMk cId="2826064131" sldId="274"/>
        </pc:sldMkLst>
        <pc:spChg chg="mod">
          <ac:chgData name="Christophe Mangion" userId="S::christophe.mangion@hasle-loren.no::006b5fc1-97d0-4e06-a4c2-46e4229e60c3" providerId="AD" clId="Web-{0E88CF81-7BBD-4F76-9F9B-4679AE574DDA}" dt="2022-01-23T13:40:28.612" v="249" actId="20577"/>
          <ac:spMkLst>
            <pc:docMk/>
            <pc:sldMk cId="2826064131" sldId="274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42:31.104" v="317" actId="20577"/>
        <pc:sldMkLst>
          <pc:docMk/>
          <pc:sldMk cId="4238028609" sldId="275"/>
        </pc:sldMkLst>
        <pc:spChg chg="mod">
          <ac:chgData name="Christophe Mangion" userId="S::christophe.mangion@hasle-loren.no::006b5fc1-97d0-4e06-a4c2-46e4229e60c3" providerId="AD" clId="Web-{0E88CF81-7BBD-4F76-9F9B-4679AE574DDA}" dt="2022-01-23T13:42:31.104" v="317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44:42.893" v="417" actId="20577"/>
        <pc:sldMkLst>
          <pc:docMk/>
          <pc:sldMk cId="665874236" sldId="277"/>
        </pc:sldMkLst>
        <pc:spChg chg="mod">
          <ac:chgData name="Christophe Mangion" userId="S::christophe.mangion@hasle-loren.no::006b5fc1-97d0-4e06-a4c2-46e4229e60c3" providerId="AD" clId="Web-{0E88CF81-7BBD-4F76-9F9B-4679AE574DDA}" dt="2022-01-23T13:44:42.893" v="417" actId="20577"/>
          <ac:spMkLst>
            <pc:docMk/>
            <pc:sldMk cId="665874236" sldId="277"/>
            <ac:spMk id="25" creationId="{9D3A35AF-7F36-42B3-9AEA-5627887EF1F1}"/>
          </ac:spMkLst>
        </pc:spChg>
        <pc:graphicFrameChg chg="mod modGraphic">
          <ac:chgData name="Christophe Mangion" userId="S::christophe.mangion@hasle-loren.no::006b5fc1-97d0-4e06-a4c2-46e4229e60c3" providerId="AD" clId="Web-{0E88CF81-7BBD-4F76-9F9B-4679AE574DDA}" dt="2022-01-23T13:43:35.326" v="346"/>
          <ac:graphicFrameMkLst>
            <pc:docMk/>
            <pc:sldMk cId="665874236" sldId="277"/>
            <ac:graphicFrameMk id="3" creationId="{C1097CD8-0AE0-44D1-B75C-B672E75FDEF2}"/>
          </ac:graphicFrameMkLst>
        </pc:graphicFrameChg>
      </pc:sldChg>
      <pc:sldChg chg="modSp">
        <pc:chgData name="Christophe Mangion" userId="S::christophe.mangion@hasle-loren.no::006b5fc1-97d0-4e06-a4c2-46e4229e60c3" providerId="AD" clId="Web-{0E88CF81-7BBD-4F76-9F9B-4679AE574DDA}" dt="2022-01-23T13:46:08.601" v="465" actId="20577"/>
        <pc:sldMkLst>
          <pc:docMk/>
          <pc:sldMk cId="380797650" sldId="283"/>
        </pc:sldMkLst>
        <pc:spChg chg="mod">
          <ac:chgData name="Christophe Mangion" userId="S::christophe.mangion@hasle-loren.no::006b5fc1-97d0-4e06-a4c2-46e4229e60c3" providerId="AD" clId="Web-{0E88CF81-7BBD-4F76-9F9B-4679AE574DDA}" dt="2022-01-23T13:46:08.601" v="465" actId="20577"/>
          <ac:spMkLst>
            <pc:docMk/>
            <pc:sldMk cId="380797650" sldId="283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48:05.202" v="530" actId="20577"/>
        <pc:sldMkLst>
          <pc:docMk/>
          <pc:sldMk cId="3019942684" sldId="284"/>
        </pc:sldMkLst>
        <pc:spChg chg="mod">
          <ac:chgData name="Christophe Mangion" userId="S::christophe.mangion@hasle-loren.no::006b5fc1-97d0-4e06-a4c2-46e4229e60c3" providerId="AD" clId="Web-{0E88CF81-7BBD-4F76-9F9B-4679AE574DDA}" dt="2022-01-23T13:48:05.202" v="530" actId="20577"/>
          <ac:spMkLst>
            <pc:docMk/>
            <pc:sldMk cId="3019942684" sldId="284"/>
            <ac:spMk id="25" creationId="{9D3A35AF-7F36-42B3-9AEA-5627887EF1F1}"/>
          </ac:spMkLst>
        </pc:spChg>
      </pc:sldChg>
      <pc:sldChg chg="modSp">
        <pc:chgData name="Christophe Mangion" userId="S::christophe.mangion@hasle-loren.no::006b5fc1-97d0-4e06-a4c2-46e4229e60c3" providerId="AD" clId="Web-{0E88CF81-7BBD-4F76-9F9B-4679AE574DDA}" dt="2022-01-23T13:47:46.732" v="523" actId="20577"/>
        <pc:sldMkLst>
          <pc:docMk/>
          <pc:sldMk cId="1381201019" sldId="285"/>
        </pc:sldMkLst>
        <pc:spChg chg="mod">
          <ac:chgData name="Christophe Mangion" userId="S::christophe.mangion@hasle-loren.no::006b5fc1-97d0-4e06-a4c2-46e4229e60c3" providerId="AD" clId="Web-{0E88CF81-7BBD-4F76-9F9B-4679AE574DDA}" dt="2022-01-23T13:47:30.887" v="519" actId="20577"/>
          <ac:spMkLst>
            <pc:docMk/>
            <pc:sldMk cId="1381201019" sldId="285"/>
            <ac:spMk id="10" creationId="{4A471687-CCE7-425A-97A1-844B422A2BC0}"/>
          </ac:spMkLst>
        </pc:spChg>
        <pc:spChg chg="mod">
          <ac:chgData name="Christophe Mangion" userId="S::christophe.mangion@hasle-loren.no::006b5fc1-97d0-4e06-a4c2-46e4229e60c3" providerId="AD" clId="Web-{0E88CF81-7BBD-4F76-9F9B-4679AE574DDA}" dt="2022-01-23T13:47:46.732" v="523" actId="20577"/>
          <ac:spMkLst>
            <pc:docMk/>
            <pc:sldMk cId="1381201019" sldId="285"/>
            <ac:spMk id="25" creationId="{9D3A35AF-7F36-42B3-9AEA-5627887EF1F1}"/>
          </ac:spMkLst>
        </pc:spChg>
      </pc:sldChg>
    </pc:docChg>
  </pc:docChgLst>
  <pc:docChgLst>
    <pc:chgData name="Maren Kristine" userId="6bd7ee92-e542-4f59-8d52-a4ffc1bc2182" providerId="ADAL" clId="{49138CD5-3F1D-45F4-95F1-659249B3A9AF}"/>
    <pc:docChg chg="custSel delSld modSld">
      <pc:chgData name="Maren Kristine" userId="6bd7ee92-e542-4f59-8d52-a4ffc1bc2182" providerId="ADAL" clId="{49138CD5-3F1D-45F4-95F1-659249B3A9AF}" dt="2022-02-10T17:41:04.084" v="17" actId="27636"/>
      <pc:docMkLst>
        <pc:docMk/>
      </pc:docMkLst>
      <pc:sldChg chg="modSp mod">
        <pc:chgData name="Maren Kristine" userId="6bd7ee92-e542-4f59-8d52-a4ffc1bc2182" providerId="ADAL" clId="{49138CD5-3F1D-45F4-95F1-659249B3A9AF}" dt="2022-02-10T17:38:34.957" v="8" actId="20577"/>
        <pc:sldMkLst>
          <pc:docMk/>
          <pc:sldMk cId="2387237238" sldId="257"/>
        </pc:sldMkLst>
        <pc:spChg chg="mod">
          <ac:chgData name="Maren Kristine" userId="6bd7ee92-e542-4f59-8d52-a4ffc1bc2182" providerId="ADAL" clId="{49138CD5-3F1D-45F4-95F1-659249B3A9AF}" dt="2022-02-10T17:38:34.957" v="8" actId="20577"/>
          <ac:spMkLst>
            <pc:docMk/>
            <pc:sldMk cId="2387237238" sldId="257"/>
            <ac:spMk id="10" creationId="{4A471687-CCE7-425A-97A1-844B422A2BC0}"/>
          </ac:spMkLst>
        </pc:spChg>
      </pc:sldChg>
      <pc:sldChg chg="modSp mod">
        <pc:chgData name="Maren Kristine" userId="6bd7ee92-e542-4f59-8d52-a4ffc1bc2182" providerId="ADAL" clId="{49138CD5-3F1D-45F4-95F1-659249B3A9AF}" dt="2022-02-10T17:37:54.451" v="5" actId="20577"/>
        <pc:sldMkLst>
          <pc:docMk/>
          <pc:sldMk cId="2094683669" sldId="263"/>
        </pc:sldMkLst>
        <pc:spChg chg="mod">
          <ac:chgData name="Maren Kristine" userId="6bd7ee92-e542-4f59-8d52-a4ffc1bc2182" providerId="ADAL" clId="{49138CD5-3F1D-45F4-95F1-659249B3A9AF}" dt="2022-02-10T17:37:54.451" v="5" actId="20577"/>
          <ac:spMkLst>
            <pc:docMk/>
            <pc:sldMk cId="2094683669" sldId="263"/>
            <ac:spMk id="25" creationId="{9D3A35AF-7F36-42B3-9AEA-5627887EF1F1}"/>
          </ac:spMkLst>
        </pc:spChg>
      </pc:sldChg>
      <pc:sldChg chg="modSp del mod">
        <pc:chgData name="Maren Kristine" userId="6bd7ee92-e542-4f59-8d52-a4ffc1bc2182" providerId="ADAL" clId="{49138CD5-3F1D-45F4-95F1-659249B3A9AF}" dt="2022-02-10T17:36:58.375" v="1" actId="47"/>
        <pc:sldMkLst>
          <pc:docMk/>
          <pc:sldMk cId="2826064131" sldId="274"/>
        </pc:sldMkLst>
        <pc:spChg chg="mod">
          <ac:chgData name="Maren Kristine" userId="6bd7ee92-e542-4f59-8d52-a4ffc1bc2182" providerId="ADAL" clId="{49138CD5-3F1D-45F4-95F1-659249B3A9AF}" dt="2022-02-10T17:36:53.035" v="0" actId="20577"/>
          <ac:spMkLst>
            <pc:docMk/>
            <pc:sldMk cId="2826064131" sldId="274"/>
            <ac:spMk id="25" creationId="{9D3A35AF-7F36-42B3-9AEA-5627887EF1F1}"/>
          </ac:spMkLst>
        </pc:spChg>
      </pc:sldChg>
      <pc:sldChg chg="modSp mod">
        <pc:chgData name="Maren Kristine" userId="6bd7ee92-e542-4f59-8d52-a4ffc1bc2182" providerId="ADAL" clId="{49138CD5-3F1D-45F4-95F1-659249B3A9AF}" dt="2022-02-10T17:37:12.762" v="2" actId="20577"/>
        <pc:sldMkLst>
          <pc:docMk/>
          <pc:sldMk cId="380797650" sldId="283"/>
        </pc:sldMkLst>
        <pc:spChg chg="mod">
          <ac:chgData name="Maren Kristine" userId="6bd7ee92-e542-4f59-8d52-a4ffc1bc2182" providerId="ADAL" clId="{49138CD5-3F1D-45F4-95F1-659249B3A9AF}" dt="2022-02-10T17:37:12.762" v="2" actId="20577"/>
          <ac:spMkLst>
            <pc:docMk/>
            <pc:sldMk cId="380797650" sldId="283"/>
            <ac:spMk id="25" creationId="{9D3A35AF-7F36-42B3-9AEA-5627887EF1F1}"/>
          </ac:spMkLst>
        </pc:spChg>
      </pc:sldChg>
      <pc:sldChg chg="modSp mod">
        <pc:chgData name="Maren Kristine" userId="6bd7ee92-e542-4f59-8d52-a4ffc1bc2182" providerId="ADAL" clId="{49138CD5-3F1D-45F4-95F1-659249B3A9AF}" dt="2022-02-10T17:38:11.521" v="7" actId="20577"/>
        <pc:sldMkLst>
          <pc:docMk/>
          <pc:sldMk cId="3019942684" sldId="284"/>
        </pc:sldMkLst>
        <pc:spChg chg="mod">
          <ac:chgData name="Maren Kristine" userId="6bd7ee92-e542-4f59-8d52-a4ffc1bc2182" providerId="ADAL" clId="{49138CD5-3F1D-45F4-95F1-659249B3A9AF}" dt="2022-02-10T17:38:11.521" v="7" actId="20577"/>
          <ac:spMkLst>
            <pc:docMk/>
            <pc:sldMk cId="3019942684" sldId="284"/>
            <ac:spMk id="25" creationId="{9D3A35AF-7F36-42B3-9AEA-5627887EF1F1}"/>
          </ac:spMkLst>
        </pc:spChg>
      </pc:sldChg>
      <pc:sldChg chg="modSp mod">
        <pc:chgData name="Maren Kristine" userId="6bd7ee92-e542-4f59-8d52-a4ffc1bc2182" providerId="ADAL" clId="{49138CD5-3F1D-45F4-95F1-659249B3A9AF}" dt="2022-02-10T17:41:04.084" v="17" actId="27636"/>
        <pc:sldMkLst>
          <pc:docMk/>
          <pc:sldMk cId="338646225" sldId="287"/>
        </pc:sldMkLst>
        <pc:spChg chg="mod">
          <ac:chgData name="Maren Kristine" userId="6bd7ee92-e542-4f59-8d52-a4ffc1bc2182" providerId="ADAL" clId="{49138CD5-3F1D-45F4-95F1-659249B3A9AF}" dt="2022-02-10T17:41:04.084" v="17" actId="27636"/>
          <ac:spMkLst>
            <pc:docMk/>
            <pc:sldMk cId="338646225" sldId="287"/>
            <ac:spMk id="3" creationId="{8ADDF184-161B-44AE-BD0D-502BB3D379FE}"/>
          </ac:spMkLst>
        </pc:spChg>
      </pc:sldChg>
      <pc:sldChg chg="modSp mod">
        <pc:chgData name="Maren Kristine" userId="6bd7ee92-e542-4f59-8d52-a4ffc1bc2182" providerId="ADAL" clId="{49138CD5-3F1D-45F4-95F1-659249B3A9AF}" dt="2022-02-10T17:38:59.815" v="9" actId="20577"/>
        <pc:sldMkLst>
          <pc:docMk/>
          <pc:sldMk cId="3860090878" sldId="288"/>
        </pc:sldMkLst>
        <pc:spChg chg="mod">
          <ac:chgData name="Maren Kristine" userId="6bd7ee92-e542-4f59-8d52-a4ffc1bc2182" providerId="ADAL" clId="{49138CD5-3F1D-45F4-95F1-659249B3A9AF}" dt="2022-02-10T17:38:59.815" v="9" actId="20577"/>
          <ac:spMkLst>
            <pc:docMk/>
            <pc:sldMk cId="3860090878" sldId="288"/>
            <ac:spMk id="25" creationId="{9D3A35AF-7F36-42B3-9AEA-5627887EF1F1}"/>
          </ac:spMkLst>
        </pc:spChg>
      </pc:sldChg>
    </pc:docChg>
  </pc:docChgLst>
  <pc:docChgLst>
    <pc:chgData name="Marianne Thobiassen" userId="S::marianne.thobiassen@hasle-loren.no::c9dccdad-d609-4dbf-9022-adc5bf99ba5f" providerId="AD" clId="Web-{B6609FE5-74B0-4297-9E18-3335EAF5A85F}"/>
    <pc:docChg chg="modSld">
      <pc:chgData name="Marianne Thobiassen" userId="S::marianne.thobiassen@hasle-loren.no::c9dccdad-d609-4dbf-9022-adc5bf99ba5f" providerId="AD" clId="Web-{B6609FE5-74B0-4297-9E18-3335EAF5A85F}" dt="2021-03-01T07:17:43.864" v="0" actId="1076"/>
      <pc:docMkLst>
        <pc:docMk/>
      </pc:docMkLst>
      <pc:sldChg chg="modSp">
        <pc:chgData name="Marianne Thobiassen" userId="S::marianne.thobiassen@hasle-loren.no::c9dccdad-d609-4dbf-9022-adc5bf99ba5f" providerId="AD" clId="Web-{B6609FE5-74B0-4297-9E18-3335EAF5A85F}" dt="2021-03-01T07:17:43.864" v="0" actId="1076"/>
        <pc:sldMkLst>
          <pc:docMk/>
          <pc:sldMk cId="3609858087" sldId="259"/>
        </pc:sldMkLst>
        <pc:picChg chg="mod">
          <ac:chgData name="Marianne Thobiassen" userId="S::marianne.thobiassen@hasle-loren.no::c9dccdad-d609-4dbf-9022-adc5bf99ba5f" providerId="AD" clId="Web-{B6609FE5-74B0-4297-9E18-3335EAF5A85F}" dt="2021-03-01T07:17:43.864" v="0" actId="1076"/>
          <ac:picMkLst>
            <pc:docMk/>
            <pc:sldMk cId="3609858087" sldId="259"/>
            <ac:picMk id="5" creationId="{00000000-0000-0000-0000-000000000000}"/>
          </ac:picMkLst>
        </pc:picChg>
      </pc:sldChg>
    </pc:docChg>
  </pc:docChgLst>
  <pc:docChgLst>
    <pc:chgData name="Caroline  Ringstad Schultz" userId="S::caroline.ringstad.schultz@hasle-loren.no::ebef769d-1e26-49ee-9865-f84fbc9a4c30" providerId="AD" clId="Web-{C57D9616-4DE0-D255-DDCD-DF576F12CC96}"/>
    <pc:docChg chg="delSld modSld">
      <pc:chgData name="Caroline  Ringstad Schultz" userId="S::caroline.ringstad.schultz@hasle-loren.no::ebef769d-1e26-49ee-9865-f84fbc9a4c30" providerId="AD" clId="Web-{C57D9616-4DE0-D255-DDCD-DF576F12CC96}" dt="2023-02-05T16:25:06.952" v="22"/>
      <pc:docMkLst>
        <pc:docMk/>
      </pc:docMkLst>
      <pc:sldChg chg="modSp">
        <pc:chgData name="Caroline  Ringstad Schultz" userId="S::caroline.ringstad.schultz@hasle-loren.no::ebef769d-1e26-49ee-9865-f84fbc9a4c30" providerId="AD" clId="Web-{C57D9616-4DE0-D255-DDCD-DF576F12CC96}" dt="2023-02-05T16:23:41.917" v="6" actId="20577"/>
        <pc:sldMkLst>
          <pc:docMk/>
          <pc:sldMk cId="2278460263" sldId="271"/>
        </pc:sldMkLst>
        <pc:spChg chg="mod">
          <ac:chgData name="Caroline  Ringstad Schultz" userId="S::caroline.ringstad.schultz@hasle-loren.no::ebef769d-1e26-49ee-9865-f84fbc9a4c30" providerId="AD" clId="Web-{C57D9616-4DE0-D255-DDCD-DF576F12CC96}" dt="2023-02-05T16:23:41.917" v="6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del">
        <pc:chgData name="Caroline  Ringstad Schultz" userId="S::caroline.ringstad.schultz@hasle-loren.no::ebef769d-1e26-49ee-9865-f84fbc9a4c30" providerId="AD" clId="Web-{C57D9616-4DE0-D255-DDCD-DF576F12CC96}" dt="2023-02-05T16:25:06.952" v="22"/>
        <pc:sldMkLst>
          <pc:docMk/>
          <pc:sldMk cId="936078441" sldId="286"/>
        </pc:sldMkLst>
      </pc:sldChg>
      <pc:sldChg chg="del">
        <pc:chgData name="Caroline  Ringstad Schultz" userId="S::caroline.ringstad.schultz@hasle-loren.no::ebef769d-1e26-49ee-9865-f84fbc9a4c30" providerId="AD" clId="Web-{C57D9616-4DE0-D255-DDCD-DF576F12CC96}" dt="2023-02-05T16:24:57.842" v="21"/>
        <pc:sldMkLst>
          <pc:docMk/>
          <pc:sldMk cId="3860090878" sldId="288"/>
        </pc:sldMkLst>
      </pc:sldChg>
      <pc:sldChg chg="del">
        <pc:chgData name="Caroline  Ringstad Schultz" userId="S::caroline.ringstad.schultz@hasle-loren.no::ebef769d-1e26-49ee-9865-f84fbc9a4c30" providerId="AD" clId="Web-{C57D9616-4DE0-D255-DDCD-DF576F12CC96}" dt="2023-02-05T16:24:51.654" v="20"/>
        <pc:sldMkLst>
          <pc:docMk/>
          <pc:sldMk cId="1700969330" sldId="289"/>
        </pc:sldMkLst>
      </pc:sldChg>
      <pc:sldChg chg="modSp">
        <pc:chgData name="Caroline  Ringstad Schultz" userId="S::caroline.ringstad.schultz@hasle-loren.no::ebef769d-1e26-49ee-9865-f84fbc9a4c30" providerId="AD" clId="Web-{C57D9616-4DE0-D255-DDCD-DF576F12CC96}" dt="2023-02-05T16:24:37.888" v="19" actId="20577"/>
        <pc:sldMkLst>
          <pc:docMk/>
          <pc:sldMk cId="3346596598" sldId="291"/>
        </pc:sldMkLst>
        <pc:spChg chg="mod">
          <ac:chgData name="Caroline  Ringstad Schultz" userId="S::caroline.ringstad.schultz@hasle-loren.no::ebef769d-1e26-49ee-9865-f84fbc9a4c30" providerId="AD" clId="Web-{C57D9616-4DE0-D255-DDCD-DF576F12CC96}" dt="2023-02-05T16:24:37.888" v="19" actId="20577"/>
          <ac:spMkLst>
            <pc:docMk/>
            <pc:sldMk cId="3346596598" sldId="291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C57D9616-4DE0-D255-DDCD-DF576F12CC96}" dt="2023-02-05T16:23:07.650" v="1" actId="20577"/>
        <pc:sldMkLst>
          <pc:docMk/>
          <pc:sldMk cId="959639926" sldId="292"/>
        </pc:sldMkLst>
        <pc:spChg chg="mod">
          <ac:chgData name="Caroline  Ringstad Schultz" userId="S::caroline.ringstad.schultz@hasle-loren.no::ebef769d-1e26-49ee-9865-f84fbc9a4c30" providerId="AD" clId="Web-{C57D9616-4DE0-D255-DDCD-DF576F12CC96}" dt="2023-02-05T16:23:07.650" v="1" actId="20577"/>
          <ac:spMkLst>
            <pc:docMk/>
            <pc:sldMk cId="959639926" sldId="292"/>
            <ac:spMk id="25" creationId="{9D3A35AF-7F36-42B3-9AEA-5627887EF1F1}"/>
          </ac:spMkLst>
        </pc:spChg>
      </pc:sldChg>
    </pc:docChg>
  </pc:docChgLst>
  <pc:docChgLst>
    <pc:chgData name="Maren Kristine Moen" userId="S::maren.moen@hasle-loren.no::6bd7ee92-e542-4f59-8d52-a4ffc1bc2182" providerId="AD" clId="Web-{BE58C639-3FFB-451C-9D1A-CE85BA737B24}"/>
    <pc:docChg chg="modSld">
      <pc:chgData name="Maren Kristine Moen" userId="S::maren.moen@hasle-loren.no::6bd7ee92-e542-4f59-8d52-a4ffc1bc2182" providerId="AD" clId="Web-{BE58C639-3FFB-451C-9D1A-CE85BA737B24}" dt="2022-02-08T12:30:16.237" v="149" actId="20577"/>
      <pc:docMkLst>
        <pc:docMk/>
      </pc:docMkLst>
      <pc:sldChg chg="modSp">
        <pc:chgData name="Maren Kristine Moen" userId="S::maren.moen@hasle-loren.no::6bd7ee92-e542-4f59-8d52-a4ffc1bc2182" providerId="AD" clId="Web-{BE58C639-3FFB-451C-9D1A-CE85BA737B24}" dt="2022-02-08T12:23:21.980" v="13" actId="20577"/>
        <pc:sldMkLst>
          <pc:docMk/>
          <pc:sldMk cId="3498420873" sldId="258"/>
        </pc:sldMkLst>
        <pc:spChg chg="mod">
          <ac:chgData name="Maren Kristine Moen" userId="S::maren.moen@hasle-loren.no::6bd7ee92-e542-4f59-8d52-a4ffc1bc2182" providerId="AD" clId="Web-{BE58C639-3FFB-451C-9D1A-CE85BA737B24}" dt="2022-02-08T12:23:21.980" v="13" actId="20577"/>
          <ac:spMkLst>
            <pc:docMk/>
            <pc:sldMk cId="3498420873" sldId="258"/>
            <ac:spMk id="25" creationId="{9D3A35AF-7F36-42B3-9AEA-5627887EF1F1}"/>
          </ac:spMkLst>
        </pc:spChg>
      </pc:sldChg>
      <pc:sldChg chg="modSp">
        <pc:chgData name="Maren Kristine Moen" userId="S::maren.moen@hasle-loren.no::6bd7ee92-e542-4f59-8d52-a4ffc1bc2182" providerId="AD" clId="Web-{BE58C639-3FFB-451C-9D1A-CE85BA737B24}" dt="2022-02-08T12:22:18.854" v="0"/>
        <pc:sldMkLst>
          <pc:docMk/>
          <pc:sldMk cId="3609858087" sldId="259"/>
        </pc:sldMkLst>
        <pc:spChg chg="mod">
          <ac:chgData name="Maren Kristine Moen" userId="S::maren.moen@hasle-loren.no::6bd7ee92-e542-4f59-8d52-a4ffc1bc2182" providerId="AD" clId="Web-{BE58C639-3FFB-451C-9D1A-CE85BA737B24}" dt="2022-02-08T12:22:18.854" v="0"/>
          <ac:spMkLst>
            <pc:docMk/>
            <pc:sldMk cId="3609858087" sldId="259"/>
            <ac:spMk id="2" creationId="{00000000-0000-0000-0000-000000000000}"/>
          </ac:spMkLst>
        </pc:spChg>
      </pc:sldChg>
      <pc:sldChg chg="modSp">
        <pc:chgData name="Maren Kristine Moen" userId="S::maren.moen@hasle-loren.no::6bd7ee92-e542-4f59-8d52-a4ffc1bc2182" providerId="AD" clId="Web-{BE58C639-3FFB-451C-9D1A-CE85BA737B24}" dt="2022-02-08T12:23:49.215" v="23" actId="20577"/>
        <pc:sldMkLst>
          <pc:docMk/>
          <pc:sldMk cId="2826064131" sldId="274"/>
        </pc:sldMkLst>
        <pc:spChg chg="mod">
          <ac:chgData name="Maren Kristine Moen" userId="S::maren.moen@hasle-loren.no::6bd7ee92-e542-4f59-8d52-a4ffc1bc2182" providerId="AD" clId="Web-{BE58C639-3FFB-451C-9D1A-CE85BA737B24}" dt="2022-02-08T12:23:49.215" v="23" actId="20577"/>
          <ac:spMkLst>
            <pc:docMk/>
            <pc:sldMk cId="2826064131" sldId="274"/>
            <ac:spMk id="25" creationId="{9D3A35AF-7F36-42B3-9AEA-5627887EF1F1}"/>
          </ac:spMkLst>
        </pc:spChg>
      </pc:sldChg>
      <pc:sldChg chg="modSp">
        <pc:chgData name="Maren Kristine Moen" userId="S::maren.moen@hasle-loren.no::6bd7ee92-e542-4f59-8d52-a4ffc1bc2182" providerId="AD" clId="Web-{BE58C639-3FFB-451C-9D1A-CE85BA737B24}" dt="2022-02-08T12:25:00.919" v="44" actId="20577"/>
        <pc:sldMkLst>
          <pc:docMk/>
          <pc:sldMk cId="4238028609" sldId="275"/>
        </pc:sldMkLst>
        <pc:spChg chg="mod">
          <ac:chgData name="Maren Kristine Moen" userId="S::maren.moen@hasle-loren.no::6bd7ee92-e542-4f59-8d52-a4ffc1bc2182" providerId="AD" clId="Web-{BE58C639-3FFB-451C-9D1A-CE85BA737B24}" dt="2022-02-08T12:25:00.919" v="44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modSp">
        <pc:chgData name="Maren Kristine Moen" userId="S::maren.moen@hasle-loren.no::6bd7ee92-e542-4f59-8d52-a4ffc1bc2182" providerId="AD" clId="Web-{BE58C639-3FFB-451C-9D1A-CE85BA737B24}" dt="2022-02-08T12:29:43.924" v="144" actId="20577"/>
        <pc:sldMkLst>
          <pc:docMk/>
          <pc:sldMk cId="665874236" sldId="277"/>
        </pc:sldMkLst>
        <pc:spChg chg="mod">
          <ac:chgData name="Maren Kristine Moen" userId="S::maren.moen@hasle-loren.no::6bd7ee92-e542-4f59-8d52-a4ffc1bc2182" providerId="AD" clId="Web-{BE58C639-3FFB-451C-9D1A-CE85BA737B24}" dt="2022-02-08T12:29:43.924" v="144" actId="20577"/>
          <ac:spMkLst>
            <pc:docMk/>
            <pc:sldMk cId="665874236" sldId="277"/>
            <ac:spMk id="25" creationId="{9D3A35AF-7F36-42B3-9AEA-5627887EF1F1}"/>
          </ac:spMkLst>
        </pc:spChg>
      </pc:sldChg>
      <pc:sldChg chg="modSp">
        <pc:chgData name="Maren Kristine Moen" userId="S::maren.moen@hasle-loren.no::6bd7ee92-e542-4f59-8d52-a4ffc1bc2182" providerId="AD" clId="Web-{BE58C639-3FFB-451C-9D1A-CE85BA737B24}" dt="2022-02-08T12:30:16.237" v="149" actId="20577"/>
        <pc:sldMkLst>
          <pc:docMk/>
          <pc:sldMk cId="380797650" sldId="283"/>
        </pc:sldMkLst>
        <pc:spChg chg="mod">
          <ac:chgData name="Maren Kristine Moen" userId="S::maren.moen@hasle-loren.no::6bd7ee92-e542-4f59-8d52-a4ffc1bc2182" providerId="AD" clId="Web-{BE58C639-3FFB-451C-9D1A-CE85BA737B24}" dt="2022-02-08T12:30:16.237" v="149" actId="20577"/>
          <ac:spMkLst>
            <pc:docMk/>
            <pc:sldMk cId="380797650" sldId="283"/>
            <ac:spMk id="25" creationId="{9D3A35AF-7F36-42B3-9AEA-5627887EF1F1}"/>
          </ac:spMkLst>
        </pc:spChg>
      </pc:sldChg>
    </pc:docChg>
  </pc:docChgLst>
  <pc:docChgLst>
    <pc:chgData clId="Web-{0555558A-60D0-92B8-6F4E-EBAF59B08BA6}"/>
    <pc:docChg chg="modSld">
      <pc:chgData name="" userId="" providerId="" clId="Web-{0555558A-60D0-92B8-6F4E-EBAF59B08BA6}" dt="2023-01-24T21:40:35.025" v="1" actId="20577"/>
      <pc:docMkLst>
        <pc:docMk/>
      </pc:docMkLst>
      <pc:sldChg chg="modSp">
        <pc:chgData name="" userId="" providerId="" clId="Web-{0555558A-60D0-92B8-6F4E-EBAF59B08BA6}" dt="2023-01-24T21:40:35.025" v="1" actId="20577"/>
        <pc:sldMkLst>
          <pc:docMk/>
          <pc:sldMk cId="3609858087" sldId="259"/>
        </pc:sldMkLst>
        <pc:spChg chg="mod">
          <ac:chgData name="" userId="" providerId="" clId="Web-{0555558A-60D0-92B8-6F4E-EBAF59B08BA6}" dt="2023-01-24T21:40:35.025" v="1" actId="20577"/>
          <ac:spMkLst>
            <pc:docMk/>
            <pc:sldMk cId="3609858087" sldId="259"/>
            <ac:spMk id="2" creationId="{00000000-0000-0000-0000-000000000000}"/>
          </ac:spMkLst>
        </pc:spChg>
      </pc:sldChg>
    </pc:docChg>
  </pc:docChgLst>
  <pc:docChgLst>
    <pc:chgData name="Anne Kristine Soltvedt" userId="a2479d08-6c50-4266-a313-db92d2f3a827" providerId="ADAL" clId="{4713BE24-95A7-48F8-A4BE-09DD89A274A4}"/>
    <pc:docChg chg="undo custSel addSld delSld modSld sldOrd">
      <pc:chgData name="Anne Kristine Soltvedt" userId="a2479d08-6c50-4266-a313-db92d2f3a827" providerId="ADAL" clId="{4713BE24-95A7-48F8-A4BE-09DD89A274A4}" dt="2022-02-10T10:23:05.228" v="1377" actId="20577"/>
      <pc:docMkLst>
        <pc:docMk/>
      </pc:docMkLst>
      <pc:sldChg chg="new del">
        <pc:chgData name="Anne Kristine Soltvedt" userId="a2479d08-6c50-4266-a313-db92d2f3a827" providerId="ADAL" clId="{4713BE24-95A7-48F8-A4BE-09DD89A274A4}" dt="2022-02-10T09:17:22.368" v="3" actId="680"/>
        <pc:sldMkLst>
          <pc:docMk/>
          <pc:sldMk cId="180425241" sldId="288"/>
        </pc:sldMkLst>
      </pc:sldChg>
      <pc:sldChg chg="modSp add mod ord">
        <pc:chgData name="Anne Kristine Soltvedt" userId="a2479d08-6c50-4266-a313-db92d2f3a827" providerId="ADAL" clId="{4713BE24-95A7-48F8-A4BE-09DD89A274A4}" dt="2022-02-10T10:19:07.637" v="1368" actId="20577"/>
        <pc:sldMkLst>
          <pc:docMk/>
          <pc:sldMk cId="3860090878" sldId="288"/>
        </pc:sldMkLst>
        <pc:spChg chg="mod">
          <ac:chgData name="Anne Kristine Soltvedt" userId="a2479d08-6c50-4266-a313-db92d2f3a827" providerId="ADAL" clId="{4713BE24-95A7-48F8-A4BE-09DD89A274A4}" dt="2022-02-10T09:58:41.920" v="975" actId="20577"/>
          <ac:spMkLst>
            <pc:docMk/>
            <pc:sldMk cId="3860090878" sldId="288"/>
            <ac:spMk id="10" creationId="{4A471687-CCE7-425A-97A1-844B422A2BC0}"/>
          </ac:spMkLst>
        </pc:spChg>
        <pc:spChg chg="mod">
          <ac:chgData name="Anne Kristine Soltvedt" userId="a2479d08-6c50-4266-a313-db92d2f3a827" providerId="ADAL" clId="{4713BE24-95A7-48F8-A4BE-09DD89A274A4}" dt="2022-02-10T10:19:07.637" v="1368" actId="20577"/>
          <ac:spMkLst>
            <pc:docMk/>
            <pc:sldMk cId="3860090878" sldId="288"/>
            <ac:spMk id="25" creationId="{9D3A35AF-7F36-42B3-9AEA-5627887EF1F1}"/>
          </ac:spMkLst>
        </pc:spChg>
      </pc:sldChg>
      <pc:sldChg chg="new del">
        <pc:chgData name="Anne Kristine Soltvedt" userId="a2479d08-6c50-4266-a313-db92d2f3a827" providerId="ADAL" clId="{4713BE24-95A7-48F8-A4BE-09DD89A274A4}" dt="2022-02-10T09:17:22.026" v="2" actId="680"/>
        <pc:sldMkLst>
          <pc:docMk/>
          <pc:sldMk cId="1507338426" sldId="289"/>
        </pc:sldMkLst>
      </pc:sldChg>
      <pc:sldChg chg="modSp add mod">
        <pc:chgData name="Anne Kristine Soltvedt" userId="a2479d08-6c50-4266-a313-db92d2f3a827" providerId="ADAL" clId="{4713BE24-95A7-48F8-A4BE-09DD89A274A4}" dt="2022-02-10T10:23:05.228" v="1377" actId="20577"/>
        <pc:sldMkLst>
          <pc:docMk/>
          <pc:sldMk cId="1700969330" sldId="289"/>
        </pc:sldMkLst>
        <pc:spChg chg="mod">
          <ac:chgData name="Anne Kristine Soltvedt" userId="a2479d08-6c50-4266-a313-db92d2f3a827" providerId="ADAL" clId="{4713BE24-95A7-48F8-A4BE-09DD89A274A4}" dt="2022-02-10T10:15:53.984" v="1326" actId="27636"/>
          <ac:spMkLst>
            <pc:docMk/>
            <pc:sldMk cId="1700969330" sldId="289"/>
            <ac:spMk id="10" creationId="{4A471687-CCE7-425A-97A1-844B422A2BC0}"/>
          </ac:spMkLst>
        </pc:spChg>
        <pc:spChg chg="mod">
          <ac:chgData name="Anne Kristine Soltvedt" userId="a2479d08-6c50-4266-a313-db92d2f3a827" providerId="ADAL" clId="{4713BE24-95A7-48F8-A4BE-09DD89A274A4}" dt="2022-02-10T10:23:05.228" v="1377" actId="20577"/>
          <ac:spMkLst>
            <pc:docMk/>
            <pc:sldMk cId="1700969330" sldId="289"/>
            <ac:spMk id="25" creationId="{9D3A35AF-7F36-42B3-9AEA-5627887EF1F1}"/>
          </ac:spMkLst>
        </pc:spChg>
      </pc:sldChg>
    </pc:docChg>
  </pc:docChgLst>
  <pc:docChgLst>
    <pc:chgData name="Anita Vardøy" userId="S::anita.vardoy@hasle-loren.no::7d59bc64-d6a7-44f9-8568-0a3b5eebdef3" providerId="AD" clId="Web-{BE4ED2CE-B28E-BCB8-64F6-E1F813796452}"/>
    <pc:docChg chg="modSld">
      <pc:chgData name="Anita Vardøy" userId="S::anita.vardoy@hasle-loren.no::7d59bc64-d6a7-44f9-8568-0a3b5eebdef3" providerId="AD" clId="Web-{BE4ED2CE-B28E-BCB8-64F6-E1F813796452}" dt="2023-01-25T21:39:21.190" v="31" actId="20577"/>
      <pc:docMkLst>
        <pc:docMk/>
      </pc:docMkLst>
      <pc:sldChg chg="modSp">
        <pc:chgData name="Anita Vardøy" userId="S::anita.vardoy@hasle-loren.no::7d59bc64-d6a7-44f9-8568-0a3b5eebdef3" providerId="AD" clId="Web-{BE4ED2CE-B28E-BCB8-64F6-E1F813796452}" dt="2023-01-25T21:36:40.773" v="15" actId="20577"/>
        <pc:sldMkLst>
          <pc:docMk/>
          <pc:sldMk cId="2278460263" sldId="271"/>
        </pc:sldMkLst>
        <pc:spChg chg="mod">
          <ac:chgData name="Anita Vardøy" userId="S::anita.vardoy@hasle-loren.no::7d59bc64-d6a7-44f9-8568-0a3b5eebdef3" providerId="AD" clId="Web-{BE4ED2CE-B28E-BCB8-64F6-E1F813796452}" dt="2023-01-25T21:36:40.773" v="15" actId="20577"/>
          <ac:spMkLst>
            <pc:docMk/>
            <pc:sldMk cId="2278460263" sldId="271"/>
            <ac:spMk id="25" creationId="{9D3A35AF-7F36-42B3-9AEA-5627887EF1F1}"/>
          </ac:spMkLst>
        </pc:spChg>
      </pc:sldChg>
      <pc:sldChg chg="modSp">
        <pc:chgData name="Anita Vardøy" userId="S::anita.vardoy@hasle-loren.no::7d59bc64-d6a7-44f9-8568-0a3b5eebdef3" providerId="AD" clId="Web-{BE4ED2CE-B28E-BCB8-64F6-E1F813796452}" dt="2023-01-25T21:39:21.190" v="31" actId="20577"/>
        <pc:sldMkLst>
          <pc:docMk/>
          <pc:sldMk cId="4238028609" sldId="275"/>
        </pc:sldMkLst>
        <pc:spChg chg="mod">
          <ac:chgData name="Anita Vardøy" userId="S::anita.vardoy@hasle-loren.no::7d59bc64-d6a7-44f9-8568-0a3b5eebdef3" providerId="AD" clId="Web-{BE4ED2CE-B28E-BCB8-64F6-E1F813796452}" dt="2023-01-25T21:39:21.190" v="31" actId="20577"/>
          <ac:spMkLst>
            <pc:docMk/>
            <pc:sldMk cId="4238028609" sldId="275"/>
            <ac:spMk id="25" creationId="{9D3A35AF-7F36-42B3-9AEA-5627887EF1F1}"/>
          </ac:spMkLst>
        </pc:spChg>
      </pc:sldChg>
      <pc:sldChg chg="modSp">
        <pc:chgData name="Anita Vardøy" userId="S::anita.vardoy@hasle-loren.no::7d59bc64-d6a7-44f9-8568-0a3b5eebdef3" providerId="AD" clId="Web-{BE4ED2CE-B28E-BCB8-64F6-E1F813796452}" dt="2023-01-25T21:37:21.620" v="21" actId="20577"/>
        <pc:sldMkLst>
          <pc:docMk/>
          <pc:sldMk cId="3019942684" sldId="284"/>
        </pc:sldMkLst>
        <pc:spChg chg="mod">
          <ac:chgData name="Anita Vardøy" userId="S::anita.vardoy@hasle-loren.no::7d59bc64-d6a7-44f9-8568-0a3b5eebdef3" providerId="AD" clId="Web-{BE4ED2CE-B28E-BCB8-64F6-E1F813796452}" dt="2023-01-25T21:37:21.620" v="21" actId="20577"/>
          <ac:spMkLst>
            <pc:docMk/>
            <pc:sldMk cId="3019942684" sldId="284"/>
            <ac:spMk id="25" creationId="{9D3A35AF-7F36-42B3-9AEA-5627887EF1F1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BAAC383E-F4FE-B36D-3A03-505872C3B4E8}"/>
    <pc:docChg chg="modSld">
      <pc:chgData name="Caroline  Ringstad Schultz" userId="S::caroline.ringstad.schultz@hasle-loren.no::ebef769d-1e26-49ee-9865-f84fbc9a4c30" providerId="AD" clId="Web-{BAAC383E-F4FE-B36D-3A03-505872C3B4E8}" dt="2023-02-07T23:06:48.939" v="13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BAAC383E-F4FE-B36D-3A03-505872C3B4E8}" dt="2023-02-07T23:06:48.939" v="13" actId="20577"/>
        <pc:sldMkLst>
          <pc:docMk/>
          <pc:sldMk cId="2779445674" sldId="269"/>
        </pc:sldMkLst>
        <pc:spChg chg="mod">
          <ac:chgData name="Caroline  Ringstad Schultz" userId="S::caroline.ringstad.schultz@hasle-loren.no::ebef769d-1e26-49ee-9865-f84fbc9a4c30" providerId="AD" clId="Web-{BAAC383E-F4FE-B36D-3A03-505872C3B4E8}" dt="2023-02-07T23:06:48.939" v="13" actId="20577"/>
          <ac:spMkLst>
            <pc:docMk/>
            <pc:sldMk cId="2779445674" sldId="269"/>
            <ac:spMk id="25" creationId="{9D3A35AF-7F36-42B3-9AEA-5627887EF1F1}"/>
          </ac:spMkLst>
        </pc:spChg>
      </pc:sldChg>
    </pc:docChg>
  </pc:docChgLst>
  <pc:docChgLst>
    <pc:chgData name="Caroline  Ringstad Schultz" userId="S::caroline.ringstad.schultz@hasle-loren.no::ebef769d-1e26-49ee-9865-f84fbc9a4c30" providerId="AD" clId="Web-{30EE6158-6A25-FBED-6CE5-CB886AF0A562}"/>
    <pc:docChg chg="modSld">
      <pc:chgData name="Caroline  Ringstad Schultz" userId="S::caroline.ringstad.schultz@hasle-loren.no::ebef769d-1e26-49ee-9865-f84fbc9a4c30" providerId="AD" clId="Web-{30EE6158-6A25-FBED-6CE5-CB886AF0A562}" dt="2023-02-04T13:26:21.545" v="217" actId="20577"/>
      <pc:docMkLst>
        <pc:docMk/>
      </pc:docMkLst>
      <pc:sldChg chg="modSp">
        <pc:chgData name="Caroline  Ringstad Schultz" userId="S::caroline.ringstad.schultz@hasle-loren.no::ebef769d-1e26-49ee-9865-f84fbc9a4c30" providerId="AD" clId="Web-{30EE6158-6A25-FBED-6CE5-CB886AF0A562}" dt="2023-02-04T13:23:14.369" v="107" actId="20577"/>
        <pc:sldMkLst>
          <pc:docMk/>
          <pc:sldMk cId="3498420873" sldId="258"/>
        </pc:sldMkLst>
        <pc:spChg chg="mod">
          <ac:chgData name="Caroline  Ringstad Schultz" userId="S::caroline.ringstad.schultz@hasle-loren.no::ebef769d-1e26-49ee-9865-f84fbc9a4c30" providerId="AD" clId="Web-{30EE6158-6A25-FBED-6CE5-CB886AF0A562}" dt="2023-02-04T13:23:14.369" v="107" actId="20577"/>
          <ac:spMkLst>
            <pc:docMk/>
            <pc:sldMk cId="3498420873" sldId="258"/>
            <ac:spMk id="25" creationId="{9D3A35AF-7F36-42B3-9AEA-5627887EF1F1}"/>
          </ac:spMkLst>
        </pc:spChg>
      </pc:sldChg>
      <pc:sldChg chg="modSp">
        <pc:chgData name="Caroline  Ringstad Schultz" userId="S::caroline.ringstad.schultz@hasle-loren.no::ebef769d-1e26-49ee-9865-f84fbc9a4c30" providerId="AD" clId="Web-{30EE6158-6A25-FBED-6CE5-CB886AF0A562}" dt="2023-02-04T13:26:21.545" v="217" actId="20577"/>
        <pc:sldMkLst>
          <pc:docMk/>
          <pc:sldMk cId="4238028609" sldId="275"/>
        </pc:sldMkLst>
        <pc:spChg chg="mod">
          <ac:chgData name="Caroline  Ringstad Schultz" userId="S::caroline.ringstad.schultz@hasle-loren.no::ebef769d-1e26-49ee-9865-f84fbc9a4c30" providerId="AD" clId="Web-{30EE6158-6A25-FBED-6CE5-CB886AF0A562}" dt="2023-02-04T13:26:21.545" v="217" actId="20577"/>
          <ac:spMkLst>
            <pc:docMk/>
            <pc:sldMk cId="4238028609" sldId="275"/>
            <ac:spMk id="25" creationId="{9D3A35AF-7F36-42B3-9AEA-5627887EF1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FEDDD-1597-4E1A-A82C-2B7FFCBA7367}" type="datetimeFigureOut">
              <a:rPr lang="nb-NO"/>
              <a:t>12.02.2023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DE73-1CA6-4D23-8851-785B27133C66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1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0BDF0-F05E-4170-A68F-45231FE2F4E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2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0972" y="2580670"/>
            <a:ext cx="7772400" cy="1652338"/>
          </a:xfrm>
        </p:spPr>
        <p:txBody>
          <a:bodyPr>
            <a:normAutofit/>
          </a:bodyPr>
          <a:lstStyle/>
          <a:p>
            <a:r>
              <a:rPr lang="nb-NO" sz="5400" b="1">
                <a:latin typeface="Calibri"/>
                <a:cs typeface="Calibri"/>
              </a:rPr>
              <a:t>Årlig møte 2023</a:t>
            </a:r>
            <a:br>
              <a:rPr lang="nb-NO" sz="5400" b="1">
                <a:latin typeface="Calibri"/>
                <a:cs typeface="Calibri"/>
              </a:rPr>
            </a:br>
            <a:r>
              <a:rPr lang="nb-NO" sz="5400" b="1">
                <a:latin typeface="Calibri"/>
                <a:cs typeface="Calibri"/>
              </a:rPr>
              <a:t>Håndballgruppen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9704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600">
                <a:cs typeface="Calibri"/>
              </a:rPr>
              <a:t>Velkommen!</a:t>
            </a:r>
            <a:endParaRPr lang="nb-NO" sz="3600"/>
          </a:p>
          <a:p>
            <a:endParaRPr lang="nb-NO"/>
          </a:p>
          <a:p>
            <a:r>
              <a:rPr lang="nb-NO"/>
              <a:t>09.02.2023</a:t>
            </a:r>
            <a:endParaRPr lang="nb-NO">
              <a:cs typeface="Calibri" panose="020F0502020204030204"/>
            </a:endParaRPr>
          </a:p>
          <a:p>
            <a:endParaRPr lang="nb-NO"/>
          </a:p>
          <a:p>
            <a:endParaRPr lang="nb-NO" sz="4400">
              <a:cs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79" y="0"/>
            <a:ext cx="12197279" cy="25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58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800" b="1">
                <a:ea typeface="+mj-lt"/>
                <a:cs typeface="+mj-lt"/>
              </a:rPr>
              <a:t>Valg av styremedlemmer</a:t>
            </a:r>
          </a:p>
          <a:p>
            <a:pPr algn="ctr"/>
            <a:r>
              <a:rPr lang="nb-NO" sz="2800" b="1">
                <a:cs typeface="Calibri Light"/>
              </a:rPr>
              <a:t>- innstilling fra valgkomiteen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137125" y="1263202"/>
            <a:ext cx="8765678" cy="111722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>
              <a:ea typeface="+mn-lt"/>
              <a:cs typeface="+mn-lt"/>
            </a:endParaRPr>
          </a:p>
          <a:p>
            <a:r>
              <a:rPr lang="nb-NO" sz="2800">
                <a:ea typeface="+mn-lt"/>
                <a:cs typeface="+mn-lt"/>
              </a:rPr>
              <a:t>Valgkomiteen (Anne Kristine Soltvedt) har følgende innstilling til styret håndballgruppen for neste periode:</a:t>
            </a:r>
            <a:endParaRPr lang="nb-NO">
              <a:ea typeface="+mn-lt"/>
              <a:cs typeface="+mn-lt"/>
            </a:endParaRPr>
          </a:p>
          <a:p>
            <a:endParaRPr lang="nb-NO" sz="280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Leder: Anita Vardøy (på valg)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Nestleder: Maren Kristine Moen (på valg)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Økonomiansvarlig: Christophe </a:t>
            </a:r>
            <a:r>
              <a:rPr lang="nb-NO" sz="2400" err="1">
                <a:ea typeface="+mn-lt"/>
                <a:cs typeface="+mn-lt"/>
              </a:rPr>
              <a:t>Mangion</a:t>
            </a:r>
            <a:r>
              <a:rPr lang="nb-NO" sz="2400">
                <a:ea typeface="+mn-lt"/>
                <a:cs typeface="+mn-lt"/>
              </a:rPr>
              <a:t> (på valg)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Styremedlem (sekretær og dommerkontakt): Caroline Ringstad Schultz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Styremedlem Gro Anne Lunde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Sportslig leder: Stian Skaar (på valg)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Vara styremedlem: Cathrine Eidsvåg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Vara styremedlem: Trond </a:t>
            </a:r>
            <a:r>
              <a:rPr lang="nb-NO" sz="2400" err="1">
                <a:ea typeface="+mn-lt"/>
                <a:cs typeface="+mn-lt"/>
              </a:rPr>
              <a:t>Walmsnæss</a:t>
            </a:r>
            <a:r>
              <a:rPr lang="nb-NO" sz="2400">
                <a:ea typeface="+mn-lt"/>
                <a:cs typeface="+mn-lt"/>
              </a:rPr>
              <a:t> </a:t>
            </a:r>
            <a:r>
              <a:rPr lang="nb-NO" sz="2400" err="1">
                <a:ea typeface="+mn-lt"/>
                <a:cs typeface="+mn-lt"/>
              </a:rPr>
              <a:t>Wehn</a:t>
            </a:r>
            <a:r>
              <a:rPr lang="nb-NO" sz="2400">
                <a:ea typeface="+mn-lt"/>
                <a:cs typeface="+mn-lt"/>
              </a:rPr>
              <a:t> (på valg)</a:t>
            </a:r>
          </a:p>
          <a:p>
            <a:endParaRPr lang="nb-NO" sz="2800">
              <a:ea typeface="+mn-lt"/>
              <a:cs typeface="+mn-lt"/>
            </a:endParaRPr>
          </a:p>
          <a:p>
            <a:pPr algn="ctr"/>
            <a:br>
              <a:rPr lang="en-US"/>
            </a:br>
            <a:endParaRPr lang="en-US"/>
          </a:p>
          <a:p>
            <a:endParaRPr lang="nb-NO" sz="2800">
              <a:cs typeface="Calibri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46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Valg av valgkomité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505425" y="1263202"/>
            <a:ext cx="8410078" cy="100642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>
              <a:ea typeface="+mn-lt"/>
              <a:cs typeface="+mn-lt"/>
            </a:endParaRPr>
          </a:p>
          <a:p>
            <a:r>
              <a:rPr lang="nb-NO" sz="4000" dirty="0">
                <a:cs typeface="Calibri" panose="020F0502020204030204"/>
              </a:rPr>
              <a:t>Årets valgkomité: </a:t>
            </a:r>
          </a:p>
          <a:p>
            <a:pPr marL="571500" indent="-571500">
              <a:buFont typeface="Arial"/>
              <a:buChar char="•"/>
            </a:pPr>
            <a:r>
              <a:rPr lang="nb-NO" sz="4000" dirty="0">
                <a:cs typeface="Calibri" panose="020F0502020204030204"/>
              </a:rPr>
              <a:t>Anne Kristine Soltvedt</a:t>
            </a:r>
            <a:endParaRPr lang="nb-NO" dirty="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r>
              <a:rPr lang="nb-NO" sz="4000" dirty="0">
                <a:cs typeface="Calibri" panose="020F0502020204030204"/>
              </a:rPr>
              <a:t>2023:  </a:t>
            </a:r>
          </a:p>
          <a:p>
            <a:pPr marL="571500" indent="-571500">
              <a:buFont typeface="Arial"/>
              <a:buChar char="•"/>
            </a:pPr>
            <a:r>
              <a:rPr lang="nb-NO" sz="4000" dirty="0">
                <a:cs typeface="Calibri" panose="020F0502020204030204"/>
              </a:rPr>
              <a:t>Anne Kjersti Røise</a:t>
            </a:r>
          </a:p>
          <a:p>
            <a:pPr marL="571500" indent="-571500">
              <a:buFont typeface="Arial"/>
              <a:buChar char="•"/>
            </a:pPr>
            <a:r>
              <a:rPr lang="nb-NO" sz="4000" dirty="0">
                <a:cs typeface="Calibri" panose="020F0502020204030204"/>
              </a:rPr>
              <a:t>Anh Phan</a:t>
            </a: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994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800" b="1">
                <a:ea typeface="+mj-lt"/>
                <a:cs typeface="+mj-lt"/>
              </a:rPr>
              <a:t>Sportslig utvalg </a:t>
            </a:r>
          </a:p>
          <a:p>
            <a:pPr algn="ctr"/>
            <a:r>
              <a:rPr lang="nb-NO" sz="2800" b="1">
                <a:cs typeface="Calibri Light"/>
              </a:rPr>
              <a:t>- ikke på valg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137125" y="1263202"/>
            <a:ext cx="8765678" cy="92332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400">
              <a:ea typeface="+mn-lt"/>
              <a:cs typeface="+mn-lt"/>
            </a:endParaRPr>
          </a:p>
          <a:p>
            <a:r>
              <a:rPr lang="nb-NO" sz="2400">
                <a:ea typeface="+mn-lt"/>
                <a:cs typeface="+mn-lt"/>
              </a:rPr>
              <a:t>Sportslig utvalg består av:</a:t>
            </a:r>
            <a:endParaRPr lang="nb-NO" sz="240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Leder: Maren Kristine Moen (nestleder styret)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Sportslig leder: Stian Skaar (foreslått styremedlem)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Arrangementskomite: Gro Anne Lunde, Katarina </a:t>
            </a:r>
            <a:r>
              <a:rPr lang="nb-NO" sz="2400" err="1">
                <a:ea typeface="+mn-lt"/>
                <a:cs typeface="+mn-lt"/>
              </a:rPr>
              <a:t>Brkljacic</a:t>
            </a:r>
            <a:r>
              <a:rPr lang="nb-NO" sz="2400">
                <a:ea typeface="+mn-lt"/>
                <a:cs typeface="+mn-lt"/>
              </a:rPr>
              <a:t>, Mari Rustad, Camilla Elvik (ny), Ida Molstad Johnsen (ny)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Dugnad/Hall: Morten Johansen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cs typeface="Calibri" panose="020F0502020204030204"/>
              </a:rPr>
              <a:t>Sponsor og markedsføring: </a:t>
            </a:r>
            <a:r>
              <a:rPr lang="nb-NO" sz="2400">
                <a:ea typeface="+mn-lt"/>
                <a:cs typeface="+mn-lt"/>
              </a:rPr>
              <a:t>Myen Michalsen  (ny)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cs typeface="Calibri" panose="020F0502020204030204"/>
              </a:rPr>
              <a:t>Kommunikasjon: Anne Hofmo </a:t>
            </a:r>
            <a:r>
              <a:rPr lang="nb-NO" sz="2400" err="1">
                <a:cs typeface="Calibri" panose="020F0502020204030204"/>
              </a:rPr>
              <a:t>Bjølgerud</a:t>
            </a:r>
            <a:endParaRPr lang="nb-NO" sz="2400"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nb-NO" sz="2400">
                <a:cs typeface="Calibri" panose="020F0502020204030204"/>
              </a:rPr>
              <a:t>Dommerkontakt: Laetitia </a:t>
            </a:r>
            <a:r>
              <a:rPr lang="nb-NO" sz="2400" err="1">
                <a:cs typeface="Calibri" panose="020F0502020204030204"/>
              </a:rPr>
              <a:t>Riziki</a:t>
            </a:r>
            <a:endParaRPr lang="nb-NO" sz="2400"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nb-NO" sz="2400">
              <a:cs typeface="Calibri" panose="020F0502020204030204"/>
            </a:endParaRPr>
          </a:p>
          <a:p>
            <a:r>
              <a:rPr lang="nb-NO" sz="2400">
                <a:cs typeface="Calibri" panose="020F0502020204030204"/>
              </a:rPr>
              <a:t>Behov for flere støttespillere!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materialforvalter </a:t>
            </a:r>
          </a:p>
          <a:p>
            <a:pPr marL="457200" indent="-457200">
              <a:buFont typeface="Arial"/>
              <a:buChar char="•"/>
            </a:pPr>
            <a:r>
              <a:rPr lang="nb-NO" sz="2400">
                <a:ea typeface="+mn-lt"/>
                <a:cs typeface="+mn-lt"/>
              </a:rPr>
              <a:t>koordinator sportslig utvalg</a:t>
            </a:r>
            <a:endParaRPr lang="nb-NO" sz="2400">
              <a:cs typeface="Calibri" panose="020F0502020204030204"/>
            </a:endParaRPr>
          </a:p>
          <a:p>
            <a:pPr algn="ctr"/>
            <a:br>
              <a:rPr lang="en-US"/>
            </a:br>
            <a:endParaRPr lang="en-US" sz="2400">
              <a:cs typeface="Calibri"/>
            </a:endParaRPr>
          </a:p>
          <a:p>
            <a:endParaRPr lang="nb-NO" sz="2400">
              <a:cs typeface="Calibri" panose="020F0502020204030204"/>
            </a:endParaRPr>
          </a:p>
          <a:p>
            <a:endParaRPr lang="nb-NO" sz="2400">
              <a:cs typeface="Calibri" panose="020F0502020204030204"/>
            </a:endParaRPr>
          </a:p>
          <a:p>
            <a:endParaRPr lang="nb-NO" sz="2400">
              <a:cs typeface="Calibri" panose="020F0502020204030204"/>
            </a:endParaRPr>
          </a:p>
          <a:p>
            <a:endParaRPr lang="nb-NO" sz="2400">
              <a:cs typeface="Calibri" panose="020F0502020204030204"/>
            </a:endParaRPr>
          </a:p>
          <a:p>
            <a:endParaRPr lang="nb-NO" sz="2400">
              <a:cs typeface="Calibri" panose="020F0502020204030204"/>
            </a:endParaRPr>
          </a:p>
          <a:p>
            <a:endParaRPr lang="nb-NO" sz="24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24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2400">
              <a:cs typeface="Calibri" panose="020F0502020204030204"/>
            </a:endParaRPr>
          </a:p>
          <a:p>
            <a:endParaRPr lang="nb-NO" sz="24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659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Innkomne forslag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345768" y="1344845"/>
            <a:ext cx="8765678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>
              <a:ea typeface="+mn-lt"/>
              <a:cs typeface="+mn-lt"/>
            </a:endParaRPr>
          </a:p>
          <a:p>
            <a:endParaRPr lang="nb-NO" sz="3200">
              <a:cs typeface="Calibri" panose="020F0502020204030204"/>
            </a:endParaRPr>
          </a:p>
          <a:p>
            <a:endParaRPr lang="nb-NO"/>
          </a:p>
          <a:p>
            <a:r>
              <a:rPr lang="nb-NO" sz="4000"/>
              <a:t>- Ingen innkommende forslag</a:t>
            </a:r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468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246117" y="2197867"/>
            <a:ext cx="9562353" cy="2798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000" b="1">
                <a:latin typeface="Calibri Light"/>
                <a:cs typeface="Calibri Light"/>
              </a:rPr>
              <a:t>Takk for deltagelse på årlig møte! </a:t>
            </a:r>
            <a:endParaRPr lang="nb-NO"/>
          </a:p>
          <a:p>
            <a:pPr algn="ctr"/>
            <a:endParaRPr lang="nb-NO" sz="4000" b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723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latin typeface="Calibri Light"/>
                <a:cs typeface="Calibri Light"/>
              </a:rPr>
              <a:t>Saksliste</a:t>
            </a:r>
            <a:endParaRPr lang="nb-NO" sz="5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657825" y="1552237"/>
            <a:ext cx="8765678" cy="63401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4000">
              <a:latin typeface="Calibri"/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nb-NO" sz="2800">
                <a:latin typeface="Calibri"/>
                <a:ea typeface="+mn-lt"/>
                <a:cs typeface="+mn-lt"/>
              </a:rPr>
              <a:t>Godkjenning</a:t>
            </a:r>
            <a:r>
              <a:rPr lang="nb-NO" sz="2800">
                <a:ea typeface="+mn-lt"/>
                <a:cs typeface="+mn-lt"/>
              </a:rPr>
              <a:t> av innkalling og saksliste</a:t>
            </a:r>
          </a:p>
          <a:p>
            <a:pPr marL="457200" indent="-457200">
              <a:buAutoNum type="arabicPeriod"/>
            </a:pPr>
            <a:r>
              <a:rPr lang="nb-NO" sz="2800">
                <a:latin typeface="Calibri"/>
                <a:ea typeface="+mn-lt"/>
                <a:cs typeface="+mn-lt"/>
              </a:rPr>
              <a:t>Valg av ordstyrer, referent og to til å signere protokoll</a:t>
            </a:r>
            <a:endParaRPr lang="nb-NO" sz="280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nb-NO" sz="2800">
                <a:latin typeface="Calibri"/>
                <a:cs typeface="Calibri"/>
              </a:rPr>
              <a:t>Årsberetning 2022</a:t>
            </a:r>
            <a:endParaRPr lang="nb-NO" sz="2800">
              <a:cs typeface="Calibri"/>
            </a:endParaRPr>
          </a:p>
          <a:p>
            <a:pPr marL="457200" indent="-457200">
              <a:buAutoNum type="arabicPeriod"/>
            </a:pPr>
            <a:r>
              <a:rPr lang="nb-NO" sz="2800">
                <a:latin typeface="Calibri"/>
                <a:cs typeface="Calibri"/>
              </a:rPr>
              <a:t>Godkjenning av regnskap for 2022 og styrets økonomiske beretning</a:t>
            </a:r>
            <a:endParaRPr lang="nb-NO" sz="2800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nb-NO" sz="2800">
                <a:latin typeface="Calibri"/>
                <a:cs typeface="Calibri"/>
              </a:rPr>
              <a:t>Valg (styre) og gjennomgang av støtteapparat</a:t>
            </a:r>
            <a:endParaRPr lang="nb-NO" sz="2800"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nb-NO" sz="2800">
                <a:ea typeface="+mn-lt"/>
                <a:cs typeface="+mn-lt"/>
              </a:rPr>
              <a:t>Behandling av innkommende forslag*</a:t>
            </a:r>
          </a:p>
          <a:p>
            <a:endParaRPr lang="nb-NO" sz="280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nb-NO" sz="2400">
              <a:cs typeface="Calibri" panose="020F0502020204030204"/>
            </a:endParaRPr>
          </a:p>
          <a:p>
            <a:r>
              <a:rPr lang="nb-NO" sz="1400">
                <a:ea typeface="+mn-lt"/>
                <a:cs typeface="+mn-lt"/>
              </a:rPr>
              <a:t>*Ingen innkommende saker meldt inn </a:t>
            </a:r>
            <a:endParaRPr lang="nb-NO" sz="1000"/>
          </a:p>
          <a:p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84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581625" y="1263202"/>
            <a:ext cx="8333878" cy="65556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800">
              <a:ea typeface="+mn-lt"/>
              <a:cs typeface="+mn-lt"/>
            </a:endParaRPr>
          </a:p>
          <a:p>
            <a:r>
              <a:rPr lang="nb-NO" sz="2800">
                <a:ea typeface="+mn-lt"/>
                <a:cs typeface="+mn-lt"/>
              </a:rPr>
              <a:t>Høyt aktivitetsnivå etter pandemien! </a:t>
            </a:r>
            <a:endParaRPr lang="nb-NO">
              <a:ea typeface="+mn-lt"/>
              <a:cs typeface="+mn-lt"/>
            </a:endParaRPr>
          </a:p>
          <a:p>
            <a:endParaRPr lang="nb-NO" sz="2800">
              <a:ea typeface="+mn-lt"/>
              <a:cs typeface="+mn-lt"/>
            </a:endParaRPr>
          </a:p>
          <a:p>
            <a:r>
              <a:rPr lang="nb-NO" sz="2800">
                <a:ea typeface="+mn-lt"/>
                <a:cs typeface="+mn-lt"/>
              </a:rPr>
              <a:t>Styret har i 2022 fokusert på: </a:t>
            </a:r>
            <a:endParaRPr lang="nb-NO">
              <a:cs typeface="Calibri" panose="020F0502020204030204"/>
            </a:endParaRP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Oppstart av aktiviteter etter pandemien, og gjennomføre nødvendige oppgaver og drift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Fulgt opp hallsituasjonen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Ny sportslig plan vedtatt og publisert</a:t>
            </a:r>
            <a:endParaRPr lang="nb-NO"/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Dugnad i plasthallen (garderobe og kiosk)</a:t>
            </a:r>
            <a:endParaRPr lang="nb-NO"/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Fellescup (slottsfjell)</a:t>
            </a:r>
            <a:endParaRPr lang="en-US" sz="2800">
              <a:ea typeface="+mn-lt"/>
              <a:cs typeface="+mn-lt"/>
            </a:endParaRP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Dugnad: Julekalender og DHL-stafett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>
                <a:ea typeface="+mn-lt"/>
                <a:cs typeface="+mn-lt"/>
              </a:rPr>
              <a:t>Kommunikasjon: Oppdatere nettsider og rekruttering</a:t>
            </a:r>
            <a:endParaRPr lang="nb-NO"/>
          </a:p>
          <a:p>
            <a:pPr marL="285750" indent="-285750">
              <a:buFont typeface="Symbol,Sans-Serif" panose="020B0604020202020204" pitchFamily="34" charset="0"/>
              <a:buChar char="•"/>
            </a:pPr>
            <a:endParaRPr lang="nb-NO" sz="2800">
              <a:ea typeface="+mn-lt"/>
              <a:cs typeface="+mn-lt"/>
            </a:endParaRPr>
          </a:p>
          <a:p>
            <a:pPr marL="285750" indent="-285750">
              <a:buFont typeface="Symbol,Sans-Serif" panose="020B0604020202020204" pitchFamily="34" charset="0"/>
              <a:buChar char="•"/>
            </a:pPr>
            <a:endParaRPr lang="nb-NO" sz="2800">
              <a:ea typeface="+mn-lt"/>
              <a:cs typeface="+mn-lt"/>
            </a:endParaRPr>
          </a:p>
          <a:p>
            <a:endParaRPr lang="nb-NO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646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542229" y="3097274"/>
            <a:ext cx="8073888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Stor økning i antall medlemmer. Snudd trenden i pandemien, og spesielt yngre lag har stort tilfang av spillere (inkl. gutter)!</a:t>
            </a:r>
          </a:p>
          <a:p>
            <a:pPr marL="457200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7 lag (+ 2 lag for håndballskolen)</a:t>
            </a:r>
          </a:p>
          <a:p>
            <a:pPr marL="457200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Juniorlaget slått sammen med linje 5</a:t>
            </a:r>
          </a:p>
          <a:p>
            <a:pPr marL="457200" indent="-457200">
              <a:buFont typeface="Arial"/>
              <a:buChar char="•"/>
            </a:pPr>
            <a:endParaRPr lang="nb-NO" sz="2800">
              <a:ea typeface="+mn-lt"/>
              <a:cs typeface="+mn-lt"/>
            </a:endParaRPr>
          </a:p>
          <a:p>
            <a:r>
              <a:rPr lang="nb-NO" sz="2800">
                <a:ea typeface="+mn-lt"/>
                <a:cs typeface="+mn-lt"/>
              </a:rPr>
              <a:t>En stor takk til støtteapparatet som legger ned et stort og viktig frivillig innsats!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C1097CD8-0AE0-44D1-B75C-B672E75FD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88567"/>
              </p:ext>
            </p:extLst>
          </p:nvPr>
        </p:nvGraphicFramePr>
        <p:xfrm>
          <a:off x="345056" y="1739660"/>
          <a:ext cx="8543654" cy="118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631">
                  <a:extLst>
                    <a:ext uri="{9D8B030D-6E8A-4147-A177-3AD203B41FA5}">
                      <a16:colId xmlns:a16="http://schemas.microsoft.com/office/drawing/2014/main" val="418504483"/>
                    </a:ext>
                  </a:extLst>
                </a:gridCol>
                <a:gridCol w="1049378">
                  <a:extLst>
                    <a:ext uri="{9D8B030D-6E8A-4147-A177-3AD203B41FA5}">
                      <a16:colId xmlns:a16="http://schemas.microsoft.com/office/drawing/2014/main" val="2962027220"/>
                    </a:ext>
                  </a:extLst>
                </a:gridCol>
                <a:gridCol w="966530">
                  <a:extLst>
                    <a:ext uri="{9D8B030D-6E8A-4147-A177-3AD203B41FA5}">
                      <a16:colId xmlns:a16="http://schemas.microsoft.com/office/drawing/2014/main" val="1748714937"/>
                    </a:ext>
                  </a:extLst>
                </a:gridCol>
                <a:gridCol w="1104607">
                  <a:extLst>
                    <a:ext uri="{9D8B030D-6E8A-4147-A177-3AD203B41FA5}">
                      <a16:colId xmlns:a16="http://schemas.microsoft.com/office/drawing/2014/main" val="493573918"/>
                    </a:ext>
                  </a:extLst>
                </a:gridCol>
                <a:gridCol w="1146029">
                  <a:extLst>
                    <a:ext uri="{9D8B030D-6E8A-4147-A177-3AD203B41FA5}">
                      <a16:colId xmlns:a16="http://schemas.microsoft.com/office/drawing/2014/main" val="2199547006"/>
                    </a:ext>
                  </a:extLst>
                </a:gridCol>
                <a:gridCol w="1033493">
                  <a:extLst>
                    <a:ext uri="{9D8B030D-6E8A-4147-A177-3AD203B41FA5}">
                      <a16:colId xmlns:a16="http://schemas.microsoft.com/office/drawing/2014/main" val="3898475584"/>
                    </a:ext>
                  </a:extLst>
                </a:gridCol>
                <a:gridCol w="1033493">
                  <a:extLst>
                    <a:ext uri="{9D8B030D-6E8A-4147-A177-3AD203B41FA5}">
                      <a16:colId xmlns:a16="http://schemas.microsoft.com/office/drawing/2014/main" val="26976653"/>
                    </a:ext>
                  </a:extLst>
                </a:gridCol>
                <a:gridCol w="1033493">
                  <a:extLst>
                    <a:ext uri="{9D8B030D-6E8A-4147-A177-3AD203B41FA5}">
                      <a16:colId xmlns:a16="http://schemas.microsoft.com/office/drawing/2014/main" val="1069093049"/>
                    </a:ext>
                  </a:extLst>
                </a:gridCol>
              </a:tblGrid>
              <a:tr h="48410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2000">
                          <a:effectLst/>
                        </a:rPr>
                        <a:t>År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2016 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2017 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2018 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2019 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2020 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>
                          <a:effectLst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>
                          <a:effectLst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243983"/>
                  </a:ext>
                </a:extLst>
              </a:tr>
              <a:tr h="551793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2000">
                          <a:effectLst/>
                        </a:rPr>
                        <a:t>Ant.  medl.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140 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154 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180 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210 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>
                          <a:effectLst/>
                        </a:rPr>
                        <a:t>216</a:t>
                      </a:r>
                      <a:endParaRPr lang="nb-NO" sz="20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 b="1">
                          <a:solidFill>
                            <a:schemeClr val="tx1"/>
                          </a:solidFill>
                          <a:effectLst/>
                        </a:rPr>
                        <a:t>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24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7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480025" y="1549947"/>
            <a:ext cx="8073888" cy="51398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80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Dommere: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10 dommeren (mer enn kvoten)</a:t>
            </a:r>
            <a:endParaRPr lang="nb-NO">
              <a:cs typeface="Calibri" panose="020F0502020204030204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3 barnekampledere, 5 dommere som dømmer for regionen, 2 dommere på høyere nivå</a:t>
            </a:r>
          </a:p>
          <a:p>
            <a:pPr marL="914400" lvl="1" indent="-457200">
              <a:buFont typeface="Arial"/>
              <a:buChar char="•"/>
            </a:pPr>
            <a:endParaRPr lang="nb-NO" sz="2800"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nb-NO" sz="2800">
                <a:ea typeface="+mn-lt"/>
                <a:cs typeface="+mn-lt"/>
              </a:rPr>
              <a:t> Trenere: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Tilbud kurs på nivå trener 1 (4 første moduler). Resten skal tilbys i 2023</a:t>
            </a:r>
            <a:endParaRPr lang="nb-NO">
              <a:cs typeface="Calibri" panose="020F0502020204030204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Ansatt 7 ungdomstrenere for yngre </a:t>
            </a:r>
            <a:r>
              <a:rPr lang="nb-NO" sz="2800" err="1">
                <a:ea typeface="+mn-lt"/>
                <a:cs typeface="+mn-lt"/>
              </a:rPr>
              <a:t>lagenheter</a:t>
            </a:r>
            <a:endParaRPr lang="nb-NO" sz="2800"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Ansatt 2 trenere (junior/08 og 09)</a:t>
            </a:r>
          </a:p>
          <a:p>
            <a:endParaRPr lang="nb-NO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63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E719-26B4-D46C-74C2-05A660BC1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cs typeface="Calibri Light"/>
              </a:rPr>
              <a:t>Økonomi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45AFE-C2FF-8AE9-B660-D81617768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ea typeface="+mn-lt"/>
                <a:cs typeface="+mn-lt"/>
              </a:rPr>
              <a:t>Resultat: - 136 136</a:t>
            </a:r>
            <a:endParaRPr lang="en-US">
              <a:ea typeface="+mn-lt"/>
              <a:cs typeface="+mn-lt"/>
            </a:endParaRPr>
          </a:p>
          <a:p>
            <a:r>
              <a:rPr lang="nb-NO">
                <a:ea typeface="+mn-lt"/>
                <a:cs typeface="+mn-lt"/>
              </a:rPr>
              <a:t>Inntekter er hovedsakelig treningsavgift, kalender og kiosk</a:t>
            </a:r>
            <a:endParaRPr lang="en-US">
              <a:ea typeface="+mn-lt"/>
              <a:cs typeface="+mn-lt"/>
            </a:endParaRPr>
          </a:p>
          <a:p>
            <a:r>
              <a:rPr lang="nb-NO">
                <a:ea typeface="+mn-lt"/>
                <a:cs typeface="+mn-lt"/>
              </a:rPr>
              <a:t>Kostnader er hovedsakelig trenere, utstyr avgifter til cuper/forbundet</a:t>
            </a:r>
            <a:endParaRPr lang="en-US">
              <a:ea typeface="+mn-lt"/>
              <a:cs typeface="+mn-lt"/>
            </a:endParaRPr>
          </a:p>
          <a:p>
            <a:endParaRPr lang="nb-NO">
              <a:ea typeface="+mn-lt"/>
              <a:cs typeface="+mn-lt"/>
            </a:endParaRPr>
          </a:p>
          <a:p>
            <a:r>
              <a:rPr lang="nb-NO">
                <a:ea typeface="+mn-lt"/>
                <a:cs typeface="+mn-lt"/>
              </a:rPr>
              <a:t>1 185 459 på konto per 31.12.2022 - Godt rustet økonomisk</a:t>
            </a:r>
            <a:endParaRPr lang="en-US">
              <a:ea typeface="+mn-lt"/>
              <a:cs typeface="+mn-lt"/>
            </a:endParaRPr>
          </a:p>
          <a:p>
            <a:endParaRPr lang="nb-NO">
              <a:ea typeface="+mn-lt"/>
              <a:cs typeface="+mn-lt"/>
            </a:endParaRPr>
          </a:p>
          <a:p>
            <a:r>
              <a:rPr lang="nb-NO">
                <a:ea typeface="+mn-lt"/>
                <a:cs typeface="+mn-lt"/>
              </a:rPr>
              <a:t>Budsjettert med underskudd også i 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2E2C98-DD69-44AA-86CE-4DC9B290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>
                <a:cs typeface="Calibri Light"/>
              </a:rPr>
              <a:t>INNTEKTER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D009AB-FBB3-2C1D-C859-780CF795B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136" y="1874524"/>
            <a:ext cx="11157727" cy="4210408"/>
          </a:xfrm>
        </p:spPr>
      </p:pic>
    </p:spTree>
    <p:extLst>
      <p:ext uri="{BB962C8B-B14F-4D97-AF65-F5344CB8AC3E}">
        <p14:creationId xmlns:p14="http://schemas.microsoft.com/office/powerpoint/2010/main" val="33864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2E2C98-DD69-44AA-86CE-4DC9B290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04" y="-209969"/>
            <a:ext cx="10515600" cy="1325563"/>
          </a:xfrm>
        </p:spPr>
        <p:txBody>
          <a:bodyPr/>
          <a:lstStyle/>
          <a:p>
            <a:pPr algn="ctr"/>
            <a:r>
              <a:rPr lang="nb-NO" b="1">
                <a:cs typeface="Calibri Light"/>
              </a:rPr>
              <a:t>UTGIFTER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1978B2B-B962-7130-09BE-40B7EC6E7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2" y="932655"/>
            <a:ext cx="10118784" cy="569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0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096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Treningsavgift 23/24 sesongen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137125" y="1263202"/>
            <a:ext cx="8765678" cy="66787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4000">
              <a:cs typeface="Calibri"/>
            </a:endParaRPr>
          </a:p>
          <a:p>
            <a:pPr lvl="1"/>
            <a:r>
              <a:rPr lang="nb-NO" sz="2800">
                <a:ea typeface="+mn-lt"/>
                <a:cs typeface="+mn-lt"/>
              </a:rPr>
              <a:t>Dagens satser:</a:t>
            </a:r>
            <a:endParaRPr lang="nb-NO" sz="2800"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1700 kr (*2700 kr) for spillere 8-11 år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>
                <a:cs typeface="Calibri"/>
              </a:rPr>
              <a:t>2200 kr (*3200) kr) for spillere 12 år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2300 kr (*3300 kr) for spillere 13-14 år</a:t>
            </a:r>
            <a:endParaRPr lang="nb-NO" sz="2800"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>
                <a:ea typeface="+mn-lt"/>
                <a:cs typeface="+mn-lt"/>
              </a:rPr>
              <a:t>3000 kr (*4000 kr) for spillere 15 år og oppover</a:t>
            </a:r>
            <a:endParaRPr lang="nb-NO" sz="2800">
              <a:cs typeface="Calibri" panose="020F0502020204030204"/>
            </a:endParaRPr>
          </a:p>
          <a:p>
            <a:pPr lvl="1"/>
            <a:endParaRPr lang="nb-NO" sz="2800">
              <a:cs typeface="Calibri" panose="020F0502020204030204"/>
            </a:endParaRPr>
          </a:p>
          <a:p>
            <a:pPr lvl="1"/>
            <a:r>
              <a:rPr lang="nb-NO" sz="2800">
                <a:ea typeface="+mn-lt"/>
                <a:cs typeface="+mn-lt"/>
              </a:rPr>
              <a:t>Ikke foreslått endringer i treningsavgifter neste sesong. </a:t>
            </a:r>
            <a:br>
              <a:rPr lang="nb-NO" sz="2800">
                <a:ea typeface="+mn-lt"/>
                <a:cs typeface="+mn-lt"/>
              </a:rPr>
            </a:br>
            <a:endParaRPr lang="nb-NO" sz="2800"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endParaRPr lang="nb-NO" sz="2800">
              <a:cs typeface="Calibri" panose="020F0502020204030204"/>
            </a:endParaRPr>
          </a:p>
          <a:p>
            <a:endParaRPr lang="nb-NO" sz="4000" i="1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7944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5D2F25897557488DDD487117756ABB" ma:contentTypeVersion="16" ma:contentTypeDescription="Opprett et nytt dokument." ma:contentTypeScope="" ma:versionID="8a3c51ed7d8bef5ee26cd4a82533015b">
  <xsd:schema xmlns:xsd="http://www.w3.org/2001/XMLSchema" xmlns:xs="http://www.w3.org/2001/XMLSchema" xmlns:p="http://schemas.microsoft.com/office/2006/metadata/properties" xmlns:ns2="d10f58f9-a0fa-4343-b8de-a26adfc67bd8" xmlns:ns3="cecb6b9a-7cd7-4042-b92f-d56550b91d05" targetNamespace="http://schemas.microsoft.com/office/2006/metadata/properties" ma:root="true" ma:fieldsID="f8cd9b08e1254d6c65eea7cbb456dd16" ns2:_="" ns3:_="">
    <xsd:import namespace="d10f58f9-a0fa-4343-b8de-a26adfc67bd8"/>
    <xsd:import namespace="cecb6b9a-7cd7-4042-b92f-d56550b91d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f58f9-a0fa-4343-b8de-a26adfc67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2946eaf2-8c40-495d-acc5-9510806f6d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b6b9a-7cd7-4042-b92f-d56550b91d0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9d24da9-2f53-403b-8fcd-26bc65c89cf9}" ma:internalName="TaxCatchAll" ma:showField="CatchAllData" ma:web="cecb6b9a-7cd7-4042-b92f-d56550b91d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ecb6b9a-7cd7-4042-b92f-d56550b91d05">
      <UserInfo>
        <DisplayName/>
        <AccountId xsi:nil="true"/>
        <AccountType/>
      </UserInfo>
    </SharedWithUsers>
    <lcf76f155ced4ddcb4097134ff3c332f xmlns="d10f58f9-a0fa-4343-b8de-a26adfc67bd8">
      <Terms xmlns="http://schemas.microsoft.com/office/infopath/2007/PartnerControls"/>
    </lcf76f155ced4ddcb4097134ff3c332f>
    <TaxCatchAll xmlns="cecb6b9a-7cd7-4042-b92f-d56550b91d0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27DF89-A7BF-48B3-B61D-F2996B1BB47B}">
  <ds:schemaRefs>
    <ds:schemaRef ds:uri="cecb6b9a-7cd7-4042-b92f-d56550b91d05"/>
    <ds:schemaRef ds:uri="d10f58f9-a0fa-4343-b8de-a26adfc67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721CB4A-5294-4079-BB41-B4414120EF56}">
  <ds:schemaRefs>
    <ds:schemaRef ds:uri="cecb6b9a-7cd7-4042-b92f-d56550b91d05"/>
    <ds:schemaRef ds:uri="d10f58f9-a0fa-4343-b8de-a26adfc67bd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984390-B04B-402F-B3B0-20D91CC2EE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Office-tema</vt:lpstr>
      <vt:lpstr>Årlig møte 2023 Håndballgruppen</vt:lpstr>
      <vt:lpstr>PowerPoint Presentation</vt:lpstr>
      <vt:lpstr>PowerPoint Presentation</vt:lpstr>
      <vt:lpstr>PowerPoint Presentation</vt:lpstr>
      <vt:lpstr>PowerPoint Presentation</vt:lpstr>
      <vt:lpstr>Økonomi</vt:lpstr>
      <vt:lpstr>INNTEKTER</vt:lpstr>
      <vt:lpstr>UTGIFTER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revision>8</cp:revision>
  <dcterms:created xsi:type="dcterms:W3CDTF">2020-01-26T21:13:24Z</dcterms:created>
  <dcterms:modified xsi:type="dcterms:W3CDTF">2023-02-12T10:46:14Z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0x010100AF5D2F25897557488DDD487117756ABB</vt:lpwstr>
  </property>
  <property fmtid="{D5CDD505-2E9C-101B-9397-08002B2CF9AE}" pid="3" name="Order">
    <vt:r8>13900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